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51" r:id="rId2"/>
    <p:sldMasterId id="2147483664" r:id="rId3"/>
  </p:sldMasterIdLst>
  <p:notesMasterIdLst>
    <p:notesMasterId r:id="rId37"/>
  </p:notesMasterIdLst>
  <p:sldIdLst>
    <p:sldId id="256" r:id="rId4"/>
    <p:sldId id="258" r:id="rId5"/>
    <p:sldId id="334" r:id="rId6"/>
    <p:sldId id="335" r:id="rId7"/>
    <p:sldId id="336" r:id="rId8"/>
    <p:sldId id="337" r:id="rId9"/>
    <p:sldId id="338" r:id="rId10"/>
    <p:sldId id="339" r:id="rId11"/>
    <p:sldId id="340" r:id="rId12"/>
    <p:sldId id="341" r:id="rId13"/>
    <p:sldId id="342" r:id="rId14"/>
    <p:sldId id="343" r:id="rId15"/>
    <p:sldId id="344" r:id="rId16"/>
    <p:sldId id="345" r:id="rId17"/>
    <p:sldId id="347" r:id="rId18"/>
    <p:sldId id="346" r:id="rId19"/>
    <p:sldId id="348" r:id="rId20"/>
    <p:sldId id="349" r:id="rId21"/>
    <p:sldId id="350" r:id="rId22"/>
    <p:sldId id="351" r:id="rId23"/>
    <p:sldId id="352" r:id="rId24"/>
    <p:sldId id="353" r:id="rId25"/>
    <p:sldId id="354" r:id="rId26"/>
    <p:sldId id="355" r:id="rId27"/>
    <p:sldId id="356" r:id="rId28"/>
    <p:sldId id="357" r:id="rId29"/>
    <p:sldId id="358" r:id="rId30"/>
    <p:sldId id="359" r:id="rId31"/>
    <p:sldId id="360" r:id="rId32"/>
    <p:sldId id="361" r:id="rId33"/>
    <p:sldId id="362" r:id="rId34"/>
    <p:sldId id="363" r:id="rId35"/>
    <p:sldId id="330" r:id="rId36"/>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847">
          <p15:clr>
            <a:srgbClr val="A4A3A4"/>
          </p15:clr>
        </p15:guide>
        <p15:guide id="2" pos="288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83" roundtripDataSignature="AMtx7mjFErC6TEyD4ctptC0SGETL2l/YZ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42" d="100"/>
          <a:sy n="142" d="100"/>
        </p:scale>
        <p:origin x="714" y="108"/>
      </p:cViewPr>
      <p:guideLst>
        <p:guide orient="horz" pos="1847"/>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21" Type="http://schemas.openxmlformats.org/officeDocument/2006/relationships/slide" Target="slides/slide18.xml"/><Relationship Id="rId34" Type="http://schemas.openxmlformats.org/officeDocument/2006/relationships/slide" Target="slides/slide31.xml"/><Relationship Id="rId84" Type="http://schemas.openxmlformats.org/officeDocument/2006/relationships/presProps" Target="presProp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83" Type="http://customschemas.google.com/relationships/presentationmetadata" Target="metadata"/><Relationship Id="rId88"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notesMaster" Target="notesMasters/notesMaster1.xml"/><Relationship Id="rId87"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86"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8" Type="http://schemas.openxmlformats.org/officeDocument/2006/relationships/slide" Target="slides/slide5.xml"/><Relationship Id="rId85"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orota Podleś" userId="2d2d3ececb53b10f" providerId="LiveId" clId="{3DCD2CC7-440A-4752-BF55-330973C546AE}"/>
    <pc:docChg chg="undo custSel addSld delSld modSld">
      <pc:chgData name="Dorota Podleś" userId="2d2d3ececb53b10f" providerId="LiveId" clId="{3DCD2CC7-440A-4752-BF55-330973C546AE}" dt="2023-06-29T03:17:13.763" v="1385" actId="207"/>
      <pc:docMkLst>
        <pc:docMk/>
      </pc:docMkLst>
      <pc:sldChg chg="modSp mod">
        <pc:chgData name="Dorota Podleś" userId="2d2d3ececb53b10f" providerId="LiveId" clId="{3DCD2CC7-440A-4752-BF55-330973C546AE}" dt="2023-06-29T01:45:50.371" v="109" actId="20577"/>
        <pc:sldMkLst>
          <pc:docMk/>
          <pc:sldMk cId="0" sldId="256"/>
        </pc:sldMkLst>
        <pc:spChg chg="mod">
          <ac:chgData name="Dorota Podleś" userId="2d2d3ececb53b10f" providerId="LiveId" clId="{3DCD2CC7-440A-4752-BF55-330973C546AE}" dt="2023-06-29T01:45:50.371" v="109" actId="20577"/>
          <ac:spMkLst>
            <pc:docMk/>
            <pc:sldMk cId="0" sldId="256"/>
            <ac:spMk id="107" creationId="{00000000-0000-0000-0000-000000000000}"/>
          </ac:spMkLst>
        </pc:spChg>
      </pc:sldChg>
      <pc:sldChg chg="modSp del mod">
        <pc:chgData name="Dorota Podleś" userId="2d2d3ececb53b10f" providerId="LiveId" clId="{3DCD2CC7-440A-4752-BF55-330973C546AE}" dt="2023-06-29T01:33:38.581" v="7" actId="47"/>
        <pc:sldMkLst>
          <pc:docMk/>
          <pc:sldMk cId="0" sldId="257"/>
        </pc:sldMkLst>
        <pc:spChg chg="mod">
          <ac:chgData name="Dorota Podleś" userId="2d2d3ececb53b10f" providerId="LiveId" clId="{3DCD2CC7-440A-4752-BF55-330973C546AE}" dt="2023-06-29T01:33:04.851" v="0" actId="6549"/>
          <ac:spMkLst>
            <pc:docMk/>
            <pc:sldMk cId="0" sldId="257"/>
            <ac:spMk id="135" creationId="{00000000-0000-0000-0000-000000000000}"/>
          </ac:spMkLst>
        </pc:spChg>
      </pc:sldChg>
      <pc:sldChg chg="delSp modSp mod">
        <pc:chgData name="Dorota Podleś" userId="2d2d3ececb53b10f" providerId="LiveId" clId="{3DCD2CC7-440A-4752-BF55-330973C546AE}" dt="2023-06-29T01:54:03.391" v="254" actId="2710"/>
        <pc:sldMkLst>
          <pc:docMk/>
          <pc:sldMk cId="0" sldId="258"/>
        </pc:sldMkLst>
        <pc:spChg chg="mod">
          <ac:chgData name="Dorota Podleś" userId="2d2d3ececb53b10f" providerId="LiveId" clId="{3DCD2CC7-440A-4752-BF55-330973C546AE}" dt="2023-06-29T01:33:24.731" v="4" actId="1076"/>
          <ac:spMkLst>
            <pc:docMk/>
            <pc:sldMk cId="0" sldId="258"/>
            <ac:spMk id="146" creationId="{00000000-0000-0000-0000-000000000000}"/>
          </ac:spMkLst>
        </pc:spChg>
        <pc:spChg chg="mod">
          <ac:chgData name="Dorota Podleś" userId="2d2d3ececb53b10f" providerId="LiveId" clId="{3DCD2CC7-440A-4752-BF55-330973C546AE}" dt="2023-06-29T01:54:03.391" v="254" actId="2710"/>
          <ac:spMkLst>
            <pc:docMk/>
            <pc:sldMk cId="0" sldId="258"/>
            <ac:spMk id="147" creationId="{00000000-0000-0000-0000-000000000000}"/>
          </ac:spMkLst>
        </pc:spChg>
        <pc:spChg chg="mod topLvl">
          <ac:chgData name="Dorota Podleś" userId="2d2d3ececb53b10f" providerId="LiveId" clId="{3DCD2CC7-440A-4752-BF55-330973C546AE}" dt="2023-06-29T01:47:51.674" v="170" actId="20577"/>
          <ac:spMkLst>
            <pc:docMk/>
            <pc:sldMk cId="0" sldId="258"/>
            <ac:spMk id="153" creationId="{00000000-0000-0000-0000-000000000000}"/>
          </ac:spMkLst>
        </pc:spChg>
        <pc:spChg chg="del topLvl">
          <ac:chgData name="Dorota Podleś" userId="2d2d3ececb53b10f" providerId="LiveId" clId="{3DCD2CC7-440A-4752-BF55-330973C546AE}" dt="2023-06-29T01:33:18.763" v="3" actId="478"/>
          <ac:spMkLst>
            <pc:docMk/>
            <pc:sldMk cId="0" sldId="258"/>
            <ac:spMk id="154" creationId="{00000000-0000-0000-0000-000000000000}"/>
          </ac:spMkLst>
        </pc:spChg>
        <pc:grpChg chg="del">
          <ac:chgData name="Dorota Podleś" userId="2d2d3ececb53b10f" providerId="LiveId" clId="{3DCD2CC7-440A-4752-BF55-330973C546AE}" dt="2023-06-29T01:33:18.763" v="3" actId="478"/>
          <ac:grpSpMkLst>
            <pc:docMk/>
            <pc:sldMk cId="0" sldId="258"/>
            <ac:grpSpMk id="152" creationId="{00000000-0000-0000-0000-000000000000}"/>
          </ac:grpSpMkLst>
        </pc:grpChg>
        <pc:grpChg chg="del">
          <ac:chgData name="Dorota Podleś" userId="2d2d3ececb53b10f" providerId="LiveId" clId="{3DCD2CC7-440A-4752-BF55-330973C546AE}" dt="2023-06-29T01:33:32.996" v="6" actId="478"/>
          <ac:grpSpMkLst>
            <pc:docMk/>
            <pc:sldMk cId="0" sldId="258"/>
            <ac:grpSpMk id="156" creationId="{00000000-0000-0000-0000-000000000000}"/>
          </ac:grpSpMkLst>
        </pc:grpChg>
      </pc:sldChg>
      <pc:sldChg chg="del">
        <pc:chgData name="Dorota Podleś" userId="2d2d3ececb53b10f" providerId="LiveId" clId="{3DCD2CC7-440A-4752-BF55-330973C546AE}" dt="2023-06-29T01:33:41.350" v="8" actId="47"/>
        <pc:sldMkLst>
          <pc:docMk/>
          <pc:sldMk cId="0" sldId="259"/>
        </pc:sldMkLst>
      </pc:sldChg>
      <pc:sldChg chg="del">
        <pc:chgData name="Dorota Podleś" userId="2d2d3ececb53b10f" providerId="LiveId" clId="{3DCD2CC7-440A-4752-BF55-330973C546AE}" dt="2023-06-29T01:33:41.903" v="9" actId="47"/>
        <pc:sldMkLst>
          <pc:docMk/>
          <pc:sldMk cId="0" sldId="260"/>
        </pc:sldMkLst>
      </pc:sldChg>
      <pc:sldChg chg="del">
        <pc:chgData name="Dorota Podleś" userId="2d2d3ececb53b10f" providerId="LiveId" clId="{3DCD2CC7-440A-4752-BF55-330973C546AE}" dt="2023-06-29T01:33:42.431" v="10" actId="47"/>
        <pc:sldMkLst>
          <pc:docMk/>
          <pc:sldMk cId="0" sldId="261"/>
        </pc:sldMkLst>
      </pc:sldChg>
      <pc:sldChg chg="del">
        <pc:chgData name="Dorota Podleś" userId="2d2d3ececb53b10f" providerId="LiveId" clId="{3DCD2CC7-440A-4752-BF55-330973C546AE}" dt="2023-06-29T01:33:43.857" v="11" actId="47"/>
        <pc:sldMkLst>
          <pc:docMk/>
          <pc:sldMk cId="0" sldId="262"/>
        </pc:sldMkLst>
      </pc:sldChg>
      <pc:sldChg chg="del">
        <pc:chgData name="Dorota Podleś" userId="2d2d3ececb53b10f" providerId="LiveId" clId="{3DCD2CC7-440A-4752-BF55-330973C546AE}" dt="2023-06-29T01:33:44.135" v="12" actId="47"/>
        <pc:sldMkLst>
          <pc:docMk/>
          <pc:sldMk cId="0" sldId="263"/>
        </pc:sldMkLst>
      </pc:sldChg>
      <pc:sldChg chg="del">
        <pc:chgData name="Dorota Podleś" userId="2d2d3ececb53b10f" providerId="LiveId" clId="{3DCD2CC7-440A-4752-BF55-330973C546AE}" dt="2023-06-29T01:33:44.324" v="13" actId="47"/>
        <pc:sldMkLst>
          <pc:docMk/>
          <pc:sldMk cId="0" sldId="264"/>
        </pc:sldMkLst>
      </pc:sldChg>
      <pc:sldChg chg="del">
        <pc:chgData name="Dorota Podleś" userId="2d2d3ececb53b10f" providerId="LiveId" clId="{3DCD2CC7-440A-4752-BF55-330973C546AE}" dt="2023-06-29T01:33:44.546" v="14" actId="47"/>
        <pc:sldMkLst>
          <pc:docMk/>
          <pc:sldMk cId="0" sldId="265"/>
        </pc:sldMkLst>
      </pc:sldChg>
      <pc:sldChg chg="del">
        <pc:chgData name="Dorota Podleś" userId="2d2d3ececb53b10f" providerId="LiveId" clId="{3DCD2CC7-440A-4752-BF55-330973C546AE}" dt="2023-06-29T01:33:44.796" v="15" actId="47"/>
        <pc:sldMkLst>
          <pc:docMk/>
          <pc:sldMk cId="0" sldId="266"/>
        </pc:sldMkLst>
      </pc:sldChg>
      <pc:sldChg chg="del">
        <pc:chgData name="Dorota Podleś" userId="2d2d3ececb53b10f" providerId="LiveId" clId="{3DCD2CC7-440A-4752-BF55-330973C546AE}" dt="2023-06-29T01:33:45.364" v="16" actId="47"/>
        <pc:sldMkLst>
          <pc:docMk/>
          <pc:sldMk cId="0" sldId="267"/>
        </pc:sldMkLst>
      </pc:sldChg>
      <pc:sldChg chg="del">
        <pc:chgData name="Dorota Podleś" userId="2d2d3ececb53b10f" providerId="LiveId" clId="{3DCD2CC7-440A-4752-BF55-330973C546AE}" dt="2023-06-29T01:33:45.556" v="17" actId="47"/>
        <pc:sldMkLst>
          <pc:docMk/>
          <pc:sldMk cId="0" sldId="268"/>
        </pc:sldMkLst>
      </pc:sldChg>
      <pc:sldChg chg="del">
        <pc:chgData name="Dorota Podleś" userId="2d2d3ececb53b10f" providerId="LiveId" clId="{3DCD2CC7-440A-4752-BF55-330973C546AE}" dt="2023-06-29T01:33:45.761" v="18" actId="47"/>
        <pc:sldMkLst>
          <pc:docMk/>
          <pc:sldMk cId="0" sldId="269"/>
        </pc:sldMkLst>
      </pc:sldChg>
      <pc:sldChg chg="del">
        <pc:chgData name="Dorota Podleś" userId="2d2d3ececb53b10f" providerId="LiveId" clId="{3DCD2CC7-440A-4752-BF55-330973C546AE}" dt="2023-06-29T01:33:45.935" v="19" actId="47"/>
        <pc:sldMkLst>
          <pc:docMk/>
          <pc:sldMk cId="0" sldId="270"/>
        </pc:sldMkLst>
      </pc:sldChg>
      <pc:sldChg chg="del">
        <pc:chgData name="Dorota Podleś" userId="2d2d3ececb53b10f" providerId="LiveId" clId="{3DCD2CC7-440A-4752-BF55-330973C546AE}" dt="2023-06-29T01:33:46.111" v="20" actId="47"/>
        <pc:sldMkLst>
          <pc:docMk/>
          <pc:sldMk cId="0" sldId="271"/>
        </pc:sldMkLst>
      </pc:sldChg>
      <pc:sldChg chg="del">
        <pc:chgData name="Dorota Podleś" userId="2d2d3ececb53b10f" providerId="LiveId" clId="{3DCD2CC7-440A-4752-BF55-330973C546AE}" dt="2023-06-29T01:33:46.299" v="21" actId="47"/>
        <pc:sldMkLst>
          <pc:docMk/>
          <pc:sldMk cId="0" sldId="272"/>
        </pc:sldMkLst>
      </pc:sldChg>
      <pc:sldChg chg="del">
        <pc:chgData name="Dorota Podleś" userId="2d2d3ececb53b10f" providerId="LiveId" clId="{3DCD2CC7-440A-4752-BF55-330973C546AE}" dt="2023-06-29T01:33:46.488" v="22" actId="47"/>
        <pc:sldMkLst>
          <pc:docMk/>
          <pc:sldMk cId="0" sldId="273"/>
        </pc:sldMkLst>
      </pc:sldChg>
      <pc:sldChg chg="del">
        <pc:chgData name="Dorota Podleś" userId="2d2d3ececb53b10f" providerId="LiveId" clId="{3DCD2CC7-440A-4752-BF55-330973C546AE}" dt="2023-06-29T01:33:46.678" v="23" actId="47"/>
        <pc:sldMkLst>
          <pc:docMk/>
          <pc:sldMk cId="0" sldId="274"/>
        </pc:sldMkLst>
      </pc:sldChg>
      <pc:sldChg chg="del">
        <pc:chgData name="Dorota Podleś" userId="2d2d3ececb53b10f" providerId="LiveId" clId="{3DCD2CC7-440A-4752-BF55-330973C546AE}" dt="2023-06-29T01:33:46.867" v="24" actId="47"/>
        <pc:sldMkLst>
          <pc:docMk/>
          <pc:sldMk cId="0" sldId="275"/>
        </pc:sldMkLst>
      </pc:sldChg>
      <pc:sldChg chg="del">
        <pc:chgData name="Dorota Podleś" userId="2d2d3ececb53b10f" providerId="LiveId" clId="{3DCD2CC7-440A-4752-BF55-330973C546AE}" dt="2023-06-29T01:33:47.075" v="25" actId="47"/>
        <pc:sldMkLst>
          <pc:docMk/>
          <pc:sldMk cId="0" sldId="276"/>
        </pc:sldMkLst>
      </pc:sldChg>
      <pc:sldChg chg="del">
        <pc:chgData name="Dorota Podleś" userId="2d2d3ececb53b10f" providerId="LiveId" clId="{3DCD2CC7-440A-4752-BF55-330973C546AE}" dt="2023-06-29T01:33:47.278" v="26" actId="47"/>
        <pc:sldMkLst>
          <pc:docMk/>
          <pc:sldMk cId="0" sldId="277"/>
        </pc:sldMkLst>
      </pc:sldChg>
      <pc:sldChg chg="del">
        <pc:chgData name="Dorota Podleś" userId="2d2d3ececb53b10f" providerId="LiveId" clId="{3DCD2CC7-440A-4752-BF55-330973C546AE}" dt="2023-06-29T01:33:47.454" v="27" actId="47"/>
        <pc:sldMkLst>
          <pc:docMk/>
          <pc:sldMk cId="0" sldId="278"/>
        </pc:sldMkLst>
      </pc:sldChg>
      <pc:sldChg chg="del">
        <pc:chgData name="Dorota Podleś" userId="2d2d3ececb53b10f" providerId="LiveId" clId="{3DCD2CC7-440A-4752-BF55-330973C546AE}" dt="2023-06-29T01:33:47.638" v="28" actId="47"/>
        <pc:sldMkLst>
          <pc:docMk/>
          <pc:sldMk cId="0" sldId="279"/>
        </pc:sldMkLst>
      </pc:sldChg>
      <pc:sldChg chg="del">
        <pc:chgData name="Dorota Podleś" userId="2d2d3ececb53b10f" providerId="LiveId" clId="{3DCD2CC7-440A-4752-BF55-330973C546AE}" dt="2023-06-29T01:33:47.824" v="29" actId="47"/>
        <pc:sldMkLst>
          <pc:docMk/>
          <pc:sldMk cId="0" sldId="280"/>
        </pc:sldMkLst>
      </pc:sldChg>
      <pc:sldChg chg="del">
        <pc:chgData name="Dorota Podleś" userId="2d2d3ececb53b10f" providerId="LiveId" clId="{3DCD2CC7-440A-4752-BF55-330973C546AE}" dt="2023-06-29T01:33:48.008" v="30" actId="47"/>
        <pc:sldMkLst>
          <pc:docMk/>
          <pc:sldMk cId="0" sldId="281"/>
        </pc:sldMkLst>
      </pc:sldChg>
      <pc:sldChg chg="del">
        <pc:chgData name="Dorota Podleś" userId="2d2d3ececb53b10f" providerId="LiveId" clId="{3DCD2CC7-440A-4752-BF55-330973C546AE}" dt="2023-06-29T01:33:48.186" v="31" actId="47"/>
        <pc:sldMkLst>
          <pc:docMk/>
          <pc:sldMk cId="0" sldId="282"/>
        </pc:sldMkLst>
      </pc:sldChg>
      <pc:sldChg chg="del">
        <pc:chgData name="Dorota Podleś" userId="2d2d3ececb53b10f" providerId="LiveId" clId="{3DCD2CC7-440A-4752-BF55-330973C546AE}" dt="2023-06-29T01:33:48.388" v="32" actId="47"/>
        <pc:sldMkLst>
          <pc:docMk/>
          <pc:sldMk cId="0" sldId="283"/>
        </pc:sldMkLst>
      </pc:sldChg>
      <pc:sldChg chg="del">
        <pc:chgData name="Dorota Podleś" userId="2d2d3ececb53b10f" providerId="LiveId" clId="{3DCD2CC7-440A-4752-BF55-330973C546AE}" dt="2023-06-29T01:33:48.561" v="33" actId="47"/>
        <pc:sldMkLst>
          <pc:docMk/>
          <pc:sldMk cId="0" sldId="284"/>
        </pc:sldMkLst>
      </pc:sldChg>
      <pc:sldChg chg="del">
        <pc:chgData name="Dorota Podleś" userId="2d2d3ececb53b10f" providerId="LiveId" clId="{3DCD2CC7-440A-4752-BF55-330973C546AE}" dt="2023-06-29T01:33:48.741" v="34" actId="47"/>
        <pc:sldMkLst>
          <pc:docMk/>
          <pc:sldMk cId="0" sldId="285"/>
        </pc:sldMkLst>
      </pc:sldChg>
      <pc:sldChg chg="del">
        <pc:chgData name="Dorota Podleś" userId="2d2d3ececb53b10f" providerId="LiveId" clId="{3DCD2CC7-440A-4752-BF55-330973C546AE}" dt="2023-06-29T01:33:48.929" v="35" actId="47"/>
        <pc:sldMkLst>
          <pc:docMk/>
          <pc:sldMk cId="0" sldId="286"/>
        </pc:sldMkLst>
      </pc:sldChg>
      <pc:sldChg chg="del">
        <pc:chgData name="Dorota Podleś" userId="2d2d3ececb53b10f" providerId="LiveId" clId="{3DCD2CC7-440A-4752-BF55-330973C546AE}" dt="2023-06-29T01:33:49.132" v="36" actId="47"/>
        <pc:sldMkLst>
          <pc:docMk/>
          <pc:sldMk cId="0" sldId="287"/>
        </pc:sldMkLst>
      </pc:sldChg>
      <pc:sldChg chg="del">
        <pc:chgData name="Dorota Podleś" userId="2d2d3ececb53b10f" providerId="LiveId" clId="{3DCD2CC7-440A-4752-BF55-330973C546AE}" dt="2023-06-29T01:33:49.338" v="37" actId="47"/>
        <pc:sldMkLst>
          <pc:docMk/>
          <pc:sldMk cId="0" sldId="288"/>
        </pc:sldMkLst>
      </pc:sldChg>
      <pc:sldChg chg="del">
        <pc:chgData name="Dorota Podleś" userId="2d2d3ececb53b10f" providerId="LiveId" clId="{3DCD2CC7-440A-4752-BF55-330973C546AE}" dt="2023-06-29T01:33:49.513" v="38" actId="47"/>
        <pc:sldMkLst>
          <pc:docMk/>
          <pc:sldMk cId="0" sldId="289"/>
        </pc:sldMkLst>
      </pc:sldChg>
      <pc:sldChg chg="del">
        <pc:chgData name="Dorota Podleś" userId="2d2d3ececb53b10f" providerId="LiveId" clId="{3DCD2CC7-440A-4752-BF55-330973C546AE}" dt="2023-06-29T01:33:49.724" v="39" actId="47"/>
        <pc:sldMkLst>
          <pc:docMk/>
          <pc:sldMk cId="0" sldId="290"/>
        </pc:sldMkLst>
      </pc:sldChg>
      <pc:sldChg chg="del">
        <pc:chgData name="Dorota Podleś" userId="2d2d3ececb53b10f" providerId="LiveId" clId="{3DCD2CC7-440A-4752-BF55-330973C546AE}" dt="2023-06-29T01:33:49.908" v="40" actId="47"/>
        <pc:sldMkLst>
          <pc:docMk/>
          <pc:sldMk cId="0" sldId="291"/>
        </pc:sldMkLst>
      </pc:sldChg>
      <pc:sldChg chg="del">
        <pc:chgData name="Dorota Podleś" userId="2d2d3ececb53b10f" providerId="LiveId" clId="{3DCD2CC7-440A-4752-BF55-330973C546AE}" dt="2023-06-29T01:33:50.103" v="41" actId="47"/>
        <pc:sldMkLst>
          <pc:docMk/>
          <pc:sldMk cId="0" sldId="292"/>
        </pc:sldMkLst>
      </pc:sldChg>
      <pc:sldChg chg="del">
        <pc:chgData name="Dorota Podleś" userId="2d2d3ececb53b10f" providerId="LiveId" clId="{3DCD2CC7-440A-4752-BF55-330973C546AE}" dt="2023-06-29T01:33:50.307" v="42" actId="47"/>
        <pc:sldMkLst>
          <pc:docMk/>
          <pc:sldMk cId="0" sldId="293"/>
        </pc:sldMkLst>
      </pc:sldChg>
      <pc:sldChg chg="del">
        <pc:chgData name="Dorota Podleś" userId="2d2d3ececb53b10f" providerId="LiveId" clId="{3DCD2CC7-440A-4752-BF55-330973C546AE}" dt="2023-06-29T01:33:50.508" v="43" actId="47"/>
        <pc:sldMkLst>
          <pc:docMk/>
          <pc:sldMk cId="0" sldId="294"/>
        </pc:sldMkLst>
      </pc:sldChg>
      <pc:sldChg chg="del">
        <pc:chgData name="Dorota Podleś" userId="2d2d3ececb53b10f" providerId="LiveId" clId="{3DCD2CC7-440A-4752-BF55-330973C546AE}" dt="2023-06-29T01:33:50.730" v="44" actId="47"/>
        <pc:sldMkLst>
          <pc:docMk/>
          <pc:sldMk cId="0" sldId="295"/>
        </pc:sldMkLst>
      </pc:sldChg>
      <pc:sldChg chg="del">
        <pc:chgData name="Dorota Podleś" userId="2d2d3ececb53b10f" providerId="LiveId" clId="{3DCD2CC7-440A-4752-BF55-330973C546AE}" dt="2023-06-29T01:33:50.904" v="45" actId="47"/>
        <pc:sldMkLst>
          <pc:docMk/>
          <pc:sldMk cId="0" sldId="296"/>
        </pc:sldMkLst>
      </pc:sldChg>
      <pc:sldChg chg="del">
        <pc:chgData name="Dorota Podleś" userId="2d2d3ececb53b10f" providerId="LiveId" clId="{3DCD2CC7-440A-4752-BF55-330973C546AE}" dt="2023-06-29T01:33:51.095" v="46" actId="47"/>
        <pc:sldMkLst>
          <pc:docMk/>
          <pc:sldMk cId="0" sldId="297"/>
        </pc:sldMkLst>
      </pc:sldChg>
      <pc:sldChg chg="del">
        <pc:chgData name="Dorota Podleś" userId="2d2d3ececb53b10f" providerId="LiveId" clId="{3DCD2CC7-440A-4752-BF55-330973C546AE}" dt="2023-06-29T01:33:51.304" v="47" actId="47"/>
        <pc:sldMkLst>
          <pc:docMk/>
          <pc:sldMk cId="0" sldId="298"/>
        </pc:sldMkLst>
      </pc:sldChg>
      <pc:sldChg chg="del">
        <pc:chgData name="Dorota Podleś" userId="2d2d3ececb53b10f" providerId="LiveId" clId="{3DCD2CC7-440A-4752-BF55-330973C546AE}" dt="2023-06-29T01:33:51.458" v="48" actId="47"/>
        <pc:sldMkLst>
          <pc:docMk/>
          <pc:sldMk cId="0" sldId="299"/>
        </pc:sldMkLst>
      </pc:sldChg>
      <pc:sldChg chg="del">
        <pc:chgData name="Dorota Podleś" userId="2d2d3ececb53b10f" providerId="LiveId" clId="{3DCD2CC7-440A-4752-BF55-330973C546AE}" dt="2023-06-29T01:33:51.662" v="49" actId="47"/>
        <pc:sldMkLst>
          <pc:docMk/>
          <pc:sldMk cId="0" sldId="300"/>
        </pc:sldMkLst>
      </pc:sldChg>
      <pc:sldChg chg="del">
        <pc:chgData name="Dorota Podleś" userId="2d2d3ececb53b10f" providerId="LiveId" clId="{3DCD2CC7-440A-4752-BF55-330973C546AE}" dt="2023-06-29T01:33:51.852" v="50" actId="47"/>
        <pc:sldMkLst>
          <pc:docMk/>
          <pc:sldMk cId="0" sldId="301"/>
        </pc:sldMkLst>
      </pc:sldChg>
      <pc:sldChg chg="del">
        <pc:chgData name="Dorota Podleś" userId="2d2d3ececb53b10f" providerId="LiveId" clId="{3DCD2CC7-440A-4752-BF55-330973C546AE}" dt="2023-06-29T01:33:52.041" v="51" actId="47"/>
        <pc:sldMkLst>
          <pc:docMk/>
          <pc:sldMk cId="0" sldId="302"/>
        </pc:sldMkLst>
      </pc:sldChg>
      <pc:sldChg chg="del">
        <pc:chgData name="Dorota Podleś" userId="2d2d3ececb53b10f" providerId="LiveId" clId="{3DCD2CC7-440A-4752-BF55-330973C546AE}" dt="2023-06-29T01:33:52.253" v="52" actId="47"/>
        <pc:sldMkLst>
          <pc:docMk/>
          <pc:sldMk cId="0" sldId="303"/>
        </pc:sldMkLst>
      </pc:sldChg>
      <pc:sldChg chg="del">
        <pc:chgData name="Dorota Podleś" userId="2d2d3ececb53b10f" providerId="LiveId" clId="{3DCD2CC7-440A-4752-BF55-330973C546AE}" dt="2023-06-29T01:33:52.435" v="53" actId="47"/>
        <pc:sldMkLst>
          <pc:docMk/>
          <pc:sldMk cId="0" sldId="304"/>
        </pc:sldMkLst>
      </pc:sldChg>
      <pc:sldChg chg="del">
        <pc:chgData name="Dorota Podleś" userId="2d2d3ececb53b10f" providerId="LiveId" clId="{3DCD2CC7-440A-4752-BF55-330973C546AE}" dt="2023-06-29T01:33:52.655" v="54" actId="47"/>
        <pc:sldMkLst>
          <pc:docMk/>
          <pc:sldMk cId="0" sldId="305"/>
        </pc:sldMkLst>
      </pc:sldChg>
      <pc:sldChg chg="del">
        <pc:chgData name="Dorota Podleś" userId="2d2d3ececb53b10f" providerId="LiveId" clId="{3DCD2CC7-440A-4752-BF55-330973C546AE}" dt="2023-06-29T01:33:52.854" v="55" actId="47"/>
        <pc:sldMkLst>
          <pc:docMk/>
          <pc:sldMk cId="0" sldId="306"/>
        </pc:sldMkLst>
      </pc:sldChg>
      <pc:sldChg chg="del">
        <pc:chgData name="Dorota Podleś" userId="2d2d3ececb53b10f" providerId="LiveId" clId="{3DCD2CC7-440A-4752-BF55-330973C546AE}" dt="2023-06-29T01:33:53.053" v="56" actId="47"/>
        <pc:sldMkLst>
          <pc:docMk/>
          <pc:sldMk cId="0" sldId="307"/>
        </pc:sldMkLst>
      </pc:sldChg>
      <pc:sldChg chg="del">
        <pc:chgData name="Dorota Podleś" userId="2d2d3ececb53b10f" providerId="LiveId" clId="{3DCD2CC7-440A-4752-BF55-330973C546AE}" dt="2023-06-29T01:33:53.249" v="57" actId="47"/>
        <pc:sldMkLst>
          <pc:docMk/>
          <pc:sldMk cId="0" sldId="308"/>
        </pc:sldMkLst>
      </pc:sldChg>
      <pc:sldChg chg="del">
        <pc:chgData name="Dorota Podleś" userId="2d2d3ececb53b10f" providerId="LiveId" clId="{3DCD2CC7-440A-4752-BF55-330973C546AE}" dt="2023-06-29T01:33:53.436" v="58" actId="47"/>
        <pc:sldMkLst>
          <pc:docMk/>
          <pc:sldMk cId="0" sldId="309"/>
        </pc:sldMkLst>
      </pc:sldChg>
      <pc:sldChg chg="del">
        <pc:chgData name="Dorota Podleś" userId="2d2d3ececb53b10f" providerId="LiveId" clId="{3DCD2CC7-440A-4752-BF55-330973C546AE}" dt="2023-06-29T01:33:53.645" v="59" actId="47"/>
        <pc:sldMkLst>
          <pc:docMk/>
          <pc:sldMk cId="0" sldId="310"/>
        </pc:sldMkLst>
      </pc:sldChg>
      <pc:sldChg chg="del">
        <pc:chgData name="Dorota Podleś" userId="2d2d3ececb53b10f" providerId="LiveId" clId="{3DCD2CC7-440A-4752-BF55-330973C546AE}" dt="2023-06-29T01:33:53.847" v="60" actId="47"/>
        <pc:sldMkLst>
          <pc:docMk/>
          <pc:sldMk cId="0" sldId="311"/>
        </pc:sldMkLst>
      </pc:sldChg>
      <pc:sldChg chg="del">
        <pc:chgData name="Dorota Podleś" userId="2d2d3ececb53b10f" providerId="LiveId" clId="{3DCD2CC7-440A-4752-BF55-330973C546AE}" dt="2023-06-29T01:33:54.042" v="61" actId="47"/>
        <pc:sldMkLst>
          <pc:docMk/>
          <pc:sldMk cId="0" sldId="312"/>
        </pc:sldMkLst>
      </pc:sldChg>
      <pc:sldChg chg="del">
        <pc:chgData name="Dorota Podleś" userId="2d2d3ececb53b10f" providerId="LiveId" clId="{3DCD2CC7-440A-4752-BF55-330973C546AE}" dt="2023-06-29T01:33:54.250" v="62" actId="47"/>
        <pc:sldMkLst>
          <pc:docMk/>
          <pc:sldMk cId="0" sldId="313"/>
        </pc:sldMkLst>
      </pc:sldChg>
      <pc:sldChg chg="del">
        <pc:chgData name="Dorota Podleś" userId="2d2d3ececb53b10f" providerId="LiveId" clId="{3DCD2CC7-440A-4752-BF55-330973C546AE}" dt="2023-06-29T01:33:54.443" v="63" actId="47"/>
        <pc:sldMkLst>
          <pc:docMk/>
          <pc:sldMk cId="0" sldId="314"/>
        </pc:sldMkLst>
      </pc:sldChg>
      <pc:sldChg chg="del">
        <pc:chgData name="Dorota Podleś" userId="2d2d3ececb53b10f" providerId="LiveId" clId="{3DCD2CC7-440A-4752-BF55-330973C546AE}" dt="2023-06-29T01:33:54.656" v="64" actId="47"/>
        <pc:sldMkLst>
          <pc:docMk/>
          <pc:sldMk cId="0" sldId="315"/>
        </pc:sldMkLst>
      </pc:sldChg>
      <pc:sldChg chg="del">
        <pc:chgData name="Dorota Podleś" userId="2d2d3ececb53b10f" providerId="LiveId" clId="{3DCD2CC7-440A-4752-BF55-330973C546AE}" dt="2023-06-29T01:33:54.846" v="65" actId="47"/>
        <pc:sldMkLst>
          <pc:docMk/>
          <pc:sldMk cId="0" sldId="316"/>
        </pc:sldMkLst>
      </pc:sldChg>
      <pc:sldChg chg="del">
        <pc:chgData name="Dorota Podleś" userId="2d2d3ececb53b10f" providerId="LiveId" clId="{3DCD2CC7-440A-4752-BF55-330973C546AE}" dt="2023-06-29T01:33:55.052" v="66" actId="47"/>
        <pc:sldMkLst>
          <pc:docMk/>
          <pc:sldMk cId="0" sldId="317"/>
        </pc:sldMkLst>
      </pc:sldChg>
      <pc:sldChg chg="del">
        <pc:chgData name="Dorota Podleś" userId="2d2d3ececb53b10f" providerId="LiveId" clId="{3DCD2CC7-440A-4752-BF55-330973C546AE}" dt="2023-06-29T01:33:55.258" v="67" actId="47"/>
        <pc:sldMkLst>
          <pc:docMk/>
          <pc:sldMk cId="0" sldId="318"/>
        </pc:sldMkLst>
      </pc:sldChg>
      <pc:sldChg chg="del">
        <pc:chgData name="Dorota Podleś" userId="2d2d3ececb53b10f" providerId="LiveId" clId="{3DCD2CC7-440A-4752-BF55-330973C546AE}" dt="2023-06-29T01:33:55.589" v="68" actId="47"/>
        <pc:sldMkLst>
          <pc:docMk/>
          <pc:sldMk cId="0" sldId="319"/>
        </pc:sldMkLst>
      </pc:sldChg>
      <pc:sldChg chg="del">
        <pc:chgData name="Dorota Podleś" userId="2d2d3ececb53b10f" providerId="LiveId" clId="{3DCD2CC7-440A-4752-BF55-330973C546AE}" dt="2023-06-29T01:33:55.813" v="69" actId="47"/>
        <pc:sldMkLst>
          <pc:docMk/>
          <pc:sldMk cId="0" sldId="320"/>
        </pc:sldMkLst>
      </pc:sldChg>
      <pc:sldChg chg="del">
        <pc:chgData name="Dorota Podleś" userId="2d2d3ececb53b10f" providerId="LiveId" clId="{3DCD2CC7-440A-4752-BF55-330973C546AE}" dt="2023-06-29T01:33:56.020" v="70" actId="47"/>
        <pc:sldMkLst>
          <pc:docMk/>
          <pc:sldMk cId="0" sldId="321"/>
        </pc:sldMkLst>
      </pc:sldChg>
      <pc:sldChg chg="del">
        <pc:chgData name="Dorota Podleś" userId="2d2d3ececb53b10f" providerId="LiveId" clId="{3DCD2CC7-440A-4752-BF55-330973C546AE}" dt="2023-06-29T01:33:56.229" v="71" actId="47"/>
        <pc:sldMkLst>
          <pc:docMk/>
          <pc:sldMk cId="0" sldId="322"/>
        </pc:sldMkLst>
      </pc:sldChg>
      <pc:sldChg chg="del">
        <pc:chgData name="Dorota Podleś" userId="2d2d3ececb53b10f" providerId="LiveId" clId="{3DCD2CC7-440A-4752-BF55-330973C546AE}" dt="2023-06-29T01:33:56.446" v="72" actId="47"/>
        <pc:sldMkLst>
          <pc:docMk/>
          <pc:sldMk cId="0" sldId="323"/>
        </pc:sldMkLst>
      </pc:sldChg>
      <pc:sldChg chg="del">
        <pc:chgData name="Dorota Podleś" userId="2d2d3ececb53b10f" providerId="LiveId" clId="{3DCD2CC7-440A-4752-BF55-330973C546AE}" dt="2023-06-29T01:33:56.681" v="73" actId="47"/>
        <pc:sldMkLst>
          <pc:docMk/>
          <pc:sldMk cId="0" sldId="324"/>
        </pc:sldMkLst>
      </pc:sldChg>
      <pc:sldChg chg="del">
        <pc:chgData name="Dorota Podleś" userId="2d2d3ececb53b10f" providerId="LiveId" clId="{3DCD2CC7-440A-4752-BF55-330973C546AE}" dt="2023-06-29T01:33:57.316" v="74" actId="47"/>
        <pc:sldMkLst>
          <pc:docMk/>
          <pc:sldMk cId="0" sldId="325"/>
        </pc:sldMkLst>
      </pc:sldChg>
      <pc:sldChg chg="del">
        <pc:chgData name="Dorota Podleś" userId="2d2d3ececb53b10f" providerId="LiveId" clId="{3DCD2CC7-440A-4752-BF55-330973C546AE}" dt="2023-06-29T01:33:57.712" v="75" actId="47"/>
        <pc:sldMkLst>
          <pc:docMk/>
          <pc:sldMk cId="0" sldId="326"/>
        </pc:sldMkLst>
      </pc:sldChg>
      <pc:sldChg chg="del">
        <pc:chgData name="Dorota Podleś" userId="2d2d3ececb53b10f" providerId="LiveId" clId="{3DCD2CC7-440A-4752-BF55-330973C546AE}" dt="2023-06-29T01:34:04.521" v="76" actId="47"/>
        <pc:sldMkLst>
          <pc:docMk/>
          <pc:sldMk cId="0" sldId="327"/>
        </pc:sldMkLst>
      </pc:sldChg>
      <pc:sldChg chg="del">
        <pc:chgData name="Dorota Podleś" userId="2d2d3ececb53b10f" providerId="LiveId" clId="{3DCD2CC7-440A-4752-BF55-330973C546AE}" dt="2023-06-29T01:34:05.404" v="77" actId="47"/>
        <pc:sldMkLst>
          <pc:docMk/>
          <pc:sldMk cId="0" sldId="328"/>
        </pc:sldMkLst>
      </pc:sldChg>
      <pc:sldChg chg="del">
        <pc:chgData name="Dorota Podleś" userId="2d2d3ececb53b10f" providerId="LiveId" clId="{3DCD2CC7-440A-4752-BF55-330973C546AE}" dt="2023-06-29T01:34:07.090" v="78" actId="47"/>
        <pc:sldMkLst>
          <pc:docMk/>
          <pc:sldMk cId="0" sldId="329"/>
        </pc:sldMkLst>
      </pc:sldChg>
      <pc:sldChg chg="add del">
        <pc:chgData name="Dorota Podleś" userId="2d2d3ececb53b10f" providerId="LiveId" clId="{3DCD2CC7-440A-4752-BF55-330973C546AE}" dt="2023-06-29T01:54:15.808" v="259" actId="47"/>
        <pc:sldMkLst>
          <pc:docMk/>
          <pc:sldMk cId="3422379937" sldId="331"/>
        </pc:sldMkLst>
      </pc:sldChg>
      <pc:sldChg chg="add del">
        <pc:chgData name="Dorota Podleś" userId="2d2d3ececb53b10f" providerId="LiveId" clId="{3DCD2CC7-440A-4752-BF55-330973C546AE}" dt="2023-06-29T02:02:48.091" v="375" actId="47"/>
        <pc:sldMkLst>
          <pc:docMk/>
          <pc:sldMk cId="3781204166" sldId="332"/>
        </pc:sldMkLst>
      </pc:sldChg>
      <pc:sldChg chg="new del">
        <pc:chgData name="Dorota Podleś" userId="2d2d3ececb53b10f" providerId="LiveId" clId="{3DCD2CC7-440A-4752-BF55-330973C546AE}" dt="2023-06-29T02:02:49.084" v="376" actId="47"/>
        <pc:sldMkLst>
          <pc:docMk/>
          <pc:sldMk cId="2343501591" sldId="333"/>
        </pc:sldMkLst>
      </pc:sldChg>
      <pc:sldChg chg="modSp add mod">
        <pc:chgData name="Dorota Podleś" userId="2d2d3ececb53b10f" providerId="LiveId" clId="{3DCD2CC7-440A-4752-BF55-330973C546AE}" dt="2023-06-29T01:56:08.804" v="292" actId="6549"/>
        <pc:sldMkLst>
          <pc:docMk/>
          <pc:sldMk cId="1420609960" sldId="334"/>
        </pc:sldMkLst>
        <pc:spChg chg="mod">
          <ac:chgData name="Dorota Podleś" userId="2d2d3ececb53b10f" providerId="LiveId" clId="{3DCD2CC7-440A-4752-BF55-330973C546AE}" dt="2023-06-29T01:56:08.804" v="292" actId="6549"/>
          <ac:spMkLst>
            <pc:docMk/>
            <pc:sldMk cId="1420609960" sldId="334"/>
            <ac:spMk id="147" creationId="{00000000-0000-0000-0000-000000000000}"/>
          </ac:spMkLst>
        </pc:spChg>
      </pc:sldChg>
      <pc:sldChg chg="modSp add del mod">
        <pc:chgData name="Dorota Podleś" userId="2d2d3ececb53b10f" providerId="LiveId" clId="{3DCD2CC7-440A-4752-BF55-330973C546AE}" dt="2023-06-29T01:47:57.969" v="171" actId="47"/>
        <pc:sldMkLst>
          <pc:docMk/>
          <pc:sldMk cId="2524931749" sldId="334"/>
        </pc:sldMkLst>
        <pc:spChg chg="mod">
          <ac:chgData name="Dorota Podleś" userId="2d2d3ececb53b10f" providerId="LiveId" clId="{3DCD2CC7-440A-4752-BF55-330973C546AE}" dt="2023-06-29T01:46:40.660" v="137"/>
          <ac:spMkLst>
            <pc:docMk/>
            <pc:sldMk cId="2524931749" sldId="334"/>
            <ac:spMk id="153" creationId="{00000000-0000-0000-0000-000000000000}"/>
          </ac:spMkLst>
        </pc:spChg>
      </pc:sldChg>
      <pc:sldChg chg="add del">
        <pc:chgData name="Dorota Podleś" userId="2d2d3ececb53b10f" providerId="LiveId" clId="{3DCD2CC7-440A-4752-BF55-330973C546AE}" dt="2023-06-29T01:54:13.813" v="255" actId="47"/>
        <pc:sldMkLst>
          <pc:docMk/>
          <pc:sldMk cId="600232417" sldId="335"/>
        </pc:sldMkLst>
      </pc:sldChg>
      <pc:sldChg chg="modSp add mod">
        <pc:chgData name="Dorota Podleś" userId="2d2d3ececb53b10f" providerId="LiveId" clId="{3DCD2CC7-440A-4752-BF55-330973C546AE}" dt="2023-06-29T01:58:19.959" v="333" actId="6549"/>
        <pc:sldMkLst>
          <pc:docMk/>
          <pc:sldMk cId="1170504615" sldId="335"/>
        </pc:sldMkLst>
        <pc:spChg chg="mod">
          <ac:chgData name="Dorota Podleś" userId="2d2d3ececb53b10f" providerId="LiveId" clId="{3DCD2CC7-440A-4752-BF55-330973C546AE}" dt="2023-06-29T01:58:19.959" v="333" actId="6549"/>
          <ac:spMkLst>
            <pc:docMk/>
            <pc:sldMk cId="1170504615" sldId="335"/>
            <ac:spMk id="147" creationId="{00000000-0000-0000-0000-000000000000}"/>
          </ac:spMkLst>
        </pc:spChg>
      </pc:sldChg>
      <pc:sldChg chg="add del">
        <pc:chgData name="Dorota Podleś" userId="2d2d3ececb53b10f" providerId="LiveId" clId="{3DCD2CC7-440A-4752-BF55-330973C546AE}" dt="2023-06-29T01:54:14.475" v="256" actId="47"/>
        <pc:sldMkLst>
          <pc:docMk/>
          <pc:sldMk cId="115943687" sldId="336"/>
        </pc:sldMkLst>
      </pc:sldChg>
      <pc:sldChg chg="modSp add mod">
        <pc:chgData name="Dorota Podleś" userId="2d2d3ececb53b10f" providerId="LiveId" clId="{3DCD2CC7-440A-4752-BF55-330973C546AE}" dt="2023-06-29T02:00:09.242" v="350" actId="255"/>
        <pc:sldMkLst>
          <pc:docMk/>
          <pc:sldMk cId="701523995" sldId="336"/>
        </pc:sldMkLst>
        <pc:spChg chg="mod">
          <ac:chgData name="Dorota Podleś" userId="2d2d3ececb53b10f" providerId="LiveId" clId="{3DCD2CC7-440A-4752-BF55-330973C546AE}" dt="2023-06-29T02:00:09.242" v="350" actId="255"/>
          <ac:spMkLst>
            <pc:docMk/>
            <pc:sldMk cId="701523995" sldId="336"/>
            <ac:spMk id="147" creationId="{00000000-0000-0000-0000-000000000000}"/>
          </ac:spMkLst>
        </pc:spChg>
      </pc:sldChg>
      <pc:sldChg chg="add del">
        <pc:chgData name="Dorota Podleś" userId="2d2d3ececb53b10f" providerId="LiveId" clId="{3DCD2CC7-440A-4752-BF55-330973C546AE}" dt="2023-06-29T01:54:14.984" v="257" actId="47"/>
        <pc:sldMkLst>
          <pc:docMk/>
          <pc:sldMk cId="647638822" sldId="337"/>
        </pc:sldMkLst>
      </pc:sldChg>
      <pc:sldChg chg="modSp add mod">
        <pc:chgData name="Dorota Podleś" userId="2d2d3ececb53b10f" providerId="LiveId" clId="{3DCD2CC7-440A-4752-BF55-330973C546AE}" dt="2023-06-29T02:12:37.975" v="543" actId="207"/>
        <pc:sldMkLst>
          <pc:docMk/>
          <pc:sldMk cId="1673548477" sldId="337"/>
        </pc:sldMkLst>
        <pc:spChg chg="mod">
          <ac:chgData name="Dorota Podleś" userId="2d2d3ececb53b10f" providerId="LiveId" clId="{3DCD2CC7-440A-4752-BF55-330973C546AE}" dt="2023-06-29T02:12:37.975" v="543" actId="207"/>
          <ac:spMkLst>
            <pc:docMk/>
            <pc:sldMk cId="1673548477" sldId="337"/>
            <ac:spMk id="147" creationId="{00000000-0000-0000-0000-000000000000}"/>
          </ac:spMkLst>
        </pc:spChg>
        <pc:spChg chg="mod">
          <ac:chgData name="Dorota Podleś" userId="2d2d3ececb53b10f" providerId="LiveId" clId="{3DCD2CC7-440A-4752-BF55-330973C546AE}" dt="2023-06-29T02:02:33.103" v="373" actId="1076"/>
          <ac:spMkLst>
            <pc:docMk/>
            <pc:sldMk cId="1673548477" sldId="337"/>
            <ac:spMk id="153" creationId="{00000000-0000-0000-0000-000000000000}"/>
          </ac:spMkLst>
        </pc:spChg>
      </pc:sldChg>
      <pc:sldChg chg="modSp add mod">
        <pc:chgData name="Dorota Podleś" userId="2d2d3ececb53b10f" providerId="LiveId" clId="{3DCD2CC7-440A-4752-BF55-330973C546AE}" dt="2023-06-29T02:12:27.919" v="542" actId="207"/>
        <pc:sldMkLst>
          <pc:docMk/>
          <pc:sldMk cId="1389434465" sldId="338"/>
        </pc:sldMkLst>
        <pc:spChg chg="mod">
          <ac:chgData name="Dorota Podleś" userId="2d2d3ececb53b10f" providerId="LiveId" clId="{3DCD2CC7-440A-4752-BF55-330973C546AE}" dt="2023-06-29T02:12:27.919" v="542" actId="207"/>
          <ac:spMkLst>
            <pc:docMk/>
            <pc:sldMk cId="1389434465" sldId="338"/>
            <ac:spMk id="147" creationId="{00000000-0000-0000-0000-000000000000}"/>
          </ac:spMkLst>
        </pc:spChg>
      </pc:sldChg>
      <pc:sldChg chg="add del">
        <pc:chgData name="Dorota Podleś" userId="2d2d3ececb53b10f" providerId="LiveId" clId="{3DCD2CC7-440A-4752-BF55-330973C546AE}" dt="2023-06-29T01:54:15.349" v="258" actId="47"/>
        <pc:sldMkLst>
          <pc:docMk/>
          <pc:sldMk cId="2676113308" sldId="338"/>
        </pc:sldMkLst>
      </pc:sldChg>
      <pc:sldChg chg="modSp add mod">
        <pc:chgData name="Dorota Podleś" userId="2d2d3ececb53b10f" providerId="LiveId" clId="{3DCD2CC7-440A-4752-BF55-330973C546AE}" dt="2023-06-29T02:12:17.821" v="541" actId="207"/>
        <pc:sldMkLst>
          <pc:docMk/>
          <pc:sldMk cId="1210680617" sldId="339"/>
        </pc:sldMkLst>
        <pc:spChg chg="mod">
          <ac:chgData name="Dorota Podleś" userId="2d2d3ececb53b10f" providerId="LiveId" clId="{3DCD2CC7-440A-4752-BF55-330973C546AE}" dt="2023-06-29T02:12:17.821" v="541" actId="207"/>
          <ac:spMkLst>
            <pc:docMk/>
            <pc:sldMk cId="1210680617" sldId="339"/>
            <ac:spMk id="147" creationId="{00000000-0000-0000-0000-000000000000}"/>
          </ac:spMkLst>
        </pc:spChg>
      </pc:sldChg>
      <pc:sldChg chg="modSp add mod">
        <pc:chgData name="Dorota Podleś" userId="2d2d3ececb53b10f" providerId="LiveId" clId="{3DCD2CC7-440A-4752-BF55-330973C546AE}" dt="2023-06-29T02:12:02.532" v="540" actId="207"/>
        <pc:sldMkLst>
          <pc:docMk/>
          <pc:sldMk cId="3233727056" sldId="340"/>
        </pc:sldMkLst>
        <pc:spChg chg="mod">
          <ac:chgData name="Dorota Podleś" userId="2d2d3ececb53b10f" providerId="LiveId" clId="{3DCD2CC7-440A-4752-BF55-330973C546AE}" dt="2023-06-29T02:12:02.532" v="540" actId="207"/>
          <ac:spMkLst>
            <pc:docMk/>
            <pc:sldMk cId="3233727056" sldId="340"/>
            <ac:spMk id="147" creationId="{00000000-0000-0000-0000-000000000000}"/>
          </ac:spMkLst>
        </pc:spChg>
      </pc:sldChg>
      <pc:sldChg chg="addSp delSp modSp add mod">
        <pc:chgData name="Dorota Podleś" userId="2d2d3ececb53b10f" providerId="LiveId" clId="{3DCD2CC7-440A-4752-BF55-330973C546AE}" dt="2023-06-29T02:15:39.445" v="623" actId="6549"/>
        <pc:sldMkLst>
          <pc:docMk/>
          <pc:sldMk cId="480989378" sldId="341"/>
        </pc:sldMkLst>
        <pc:spChg chg="add del mod">
          <ac:chgData name="Dorota Podleś" userId="2d2d3ececb53b10f" providerId="LiveId" clId="{3DCD2CC7-440A-4752-BF55-330973C546AE}" dt="2023-06-29T02:15:39.445" v="623" actId="6549"/>
          <ac:spMkLst>
            <pc:docMk/>
            <pc:sldMk cId="480989378" sldId="341"/>
            <ac:spMk id="147" creationId="{00000000-0000-0000-0000-000000000000}"/>
          </ac:spMkLst>
        </pc:spChg>
      </pc:sldChg>
      <pc:sldChg chg="modSp add mod">
        <pc:chgData name="Dorota Podleś" userId="2d2d3ececb53b10f" providerId="LiveId" clId="{3DCD2CC7-440A-4752-BF55-330973C546AE}" dt="2023-06-29T02:18:05.730" v="698" actId="6549"/>
        <pc:sldMkLst>
          <pc:docMk/>
          <pc:sldMk cId="3591085180" sldId="342"/>
        </pc:sldMkLst>
        <pc:spChg chg="mod">
          <ac:chgData name="Dorota Podleś" userId="2d2d3ececb53b10f" providerId="LiveId" clId="{3DCD2CC7-440A-4752-BF55-330973C546AE}" dt="2023-06-29T02:18:05.730" v="698" actId="6549"/>
          <ac:spMkLst>
            <pc:docMk/>
            <pc:sldMk cId="3591085180" sldId="342"/>
            <ac:spMk id="147" creationId="{00000000-0000-0000-0000-000000000000}"/>
          </ac:spMkLst>
        </pc:spChg>
      </pc:sldChg>
      <pc:sldChg chg="modSp add mod">
        <pc:chgData name="Dorota Podleś" userId="2d2d3ececb53b10f" providerId="LiveId" clId="{3DCD2CC7-440A-4752-BF55-330973C546AE}" dt="2023-06-29T02:27:08.111" v="778" actId="20577"/>
        <pc:sldMkLst>
          <pc:docMk/>
          <pc:sldMk cId="3117477102" sldId="343"/>
        </pc:sldMkLst>
        <pc:spChg chg="mod">
          <ac:chgData name="Dorota Podleś" userId="2d2d3ececb53b10f" providerId="LiveId" clId="{3DCD2CC7-440A-4752-BF55-330973C546AE}" dt="2023-06-29T02:27:08.111" v="778" actId="20577"/>
          <ac:spMkLst>
            <pc:docMk/>
            <pc:sldMk cId="3117477102" sldId="343"/>
            <ac:spMk id="147" creationId="{00000000-0000-0000-0000-000000000000}"/>
          </ac:spMkLst>
        </pc:spChg>
      </pc:sldChg>
      <pc:sldChg chg="modSp add mod">
        <pc:chgData name="Dorota Podleś" userId="2d2d3ececb53b10f" providerId="LiveId" clId="{3DCD2CC7-440A-4752-BF55-330973C546AE}" dt="2023-06-29T02:28:51.832" v="790" actId="207"/>
        <pc:sldMkLst>
          <pc:docMk/>
          <pc:sldMk cId="304517756" sldId="344"/>
        </pc:sldMkLst>
        <pc:spChg chg="mod">
          <ac:chgData name="Dorota Podleś" userId="2d2d3ececb53b10f" providerId="LiveId" clId="{3DCD2CC7-440A-4752-BF55-330973C546AE}" dt="2023-06-29T02:28:51.832" v="790" actId="207"/>
          <ac:spMkLst>
            <pc:docMk/>
            <pc:sldMk cId="304517756" sldId="344"/>
            <ac:spMk id="147" creationId="{00000000-0000-0000-0000-000000000000}"/>
          </ac:spMkLst>
        </pc:spChg>
      </pc:sldChg>
      <pc:sldChg chg="modSp add mod">
        <pc:chgData name="Dorota Podleś" userId="2d2d3ececb53b10f" providerId="LiveId" clId="{3DCD2CC7-440A-4752-BF55-330973C546AE}" dt="2023-06-29T02:30:19.233" v="823"/>
        <pc:sldMkLst>
          <pc:docMk/>
          <pc:sldMk cId="2245670844" sldId="345"/>
        </pc:sldMkLst>
        <pc:spChg chg="mod">
          <ac:chgData name="Dorota Podleś" userId="2d2d3ececb53b10f" providerId="LiveId" clId="{3DCD2CC7-440A-4752-BF55-330973C546AE}" dt="2023-06-29T02:30:19.233" v="823"/>
          <ac:spMkLst>
            <pc:docMk/>
            <pc:sldMk cId="2245670844" sldId="345"/>
            <ac:spMk id="147" creationId="{00000000-0000-0000-0000-000000000000}"/>
          </ac:spMkLst>
        </pc:spChg>
      </pc:sldChg>
      <pc:sldChg chg="modSp add mod">
        <pc:chgData name="Dorota Podleś" userId="2d2d3ececb53b10f" providerId="LiveId" clId="{3DCD2CC7-440A-4752-BF55-330973C546AE}" dt="2023-06-29T02:36:22.969" v="872" actId="1076"/>
        <pc:sldMkLst>
          <pc:docMk/>
          <pc:sldMk cId="575956712" sldId="346"/>
        </pc:sldMkLst>
        <pc:spChg chg="mod">
          <ac:chgData name="Dorota Podleś" userId="2d2d3ececb53b10f" providerId="LiveId" clId="{3DCD2CC7-440A-4752-BF55-330973C546AE}" dt="2023-06-29T02:36:22.969" v="872" actId="1076"/>
          <ac:spMkLst>
            <pc:docMk/>
            <pc:sldMk cId="575956712" sldId="346"/>
            <ac:spMk id="147" creationId="{00000000-0000-0000-0000-000000000000}"/>
          </ac:spMkLst>
        </pc:spChg>
        <pc:spChg chg="mod">
          <ac:chgData name="Dorota Podleś" userId="2d2d3ececb53b10f" providerId="LiveId" clId="{3DCD2CC7-440A-4752-BF55-330973C546AE}" dt="2023-06-29T02:36:17.796" v="871" actId="1076"/>
          <ac:spMkLst>
            <pc:docMk/>
            <pc:sldMk cId="575956712" sldId="346"/>
            <ac:spMk id="153" creationId="{00000000-0000-0000-0000-000000000000}"/>
          </ac:spMkLst>
        </pc:spChg>
      </pc:sldChg>
      <pc:sldChg chg="modSp add mod">
        <pc:chgData name="Dorota Podleś" userId="2d2d3ececb53b10f" providerId="LiveId" clId="{3DCD2CC7-440A-4752-BF55-330973C546AE}" dt="2023-06-29T02:38:33.864" v="918"/>
        <pc:sldMkLst>
          <pc:docMk/>
          <pc:sldMk cId="704474544" sldId="347"/>
        </pc:sldMkLst>
        <pc:spChg chg="mod">
          <ac:chgData name="Dorota Podleś" userId="2d2d3ececb53b10f" providerId="LiveId" clId="{3DCD2CC7-440A-4752-BF55-330973C546AE}" dt="2023-06-29T02:38:33.864" v="918"/>
          <ac:spMkLst>
            <pc:docMk/>
            <pc:sldMk cId="704474544" sldId="347"/>
            <ac:spMk id="147" creationId="{00000000-0000-0000-0000-000000000000}"/>
          </ac:spMkLst>
        </pc:spChg>
      </pc:sldChg>
      <pc:sldChg chg="modSp add mod">
        <pc:chgData name="Dorota Podleś" userId="2d2d3ececb53b10f" providerId="LiveId" clId="{3DCD2CC7-440A-4752-BF55-330973C546AE}" dt="2023-06-29T02:42:15.143" v="949" actId="207"/>
        <pc:sldMkLst>
          <pc:docMk/>
          <pc:sldMk cId="2663448484" sldId="348"/>
        </pc:sldMkLst>
        <pc:spChg chg="mod">
          <ac:chgData name="Dorota Podleś" userId="2d2d3ececb53b10f" providerId="LiveId" clId="{3DCD2CC7-440A-4752-BF55-330973C546AE}" dt="2023-06-29T02:42:15.143" v="949" actId="207"/>
          <ac:spMkLst>
            <pc:docMk/>
            <pc:sldMk cId="2663448484" sldId="348"/>
            <ac:spMk id="147" creationId="{00000000-0000-0000-0000-000000000000}"/>
          </ac:spMkLst>
        </pc:spChg>
        <pc:spChg chg="mod">
          <ac:chgData name="Dorota Podleś" userId="2d2d3ececb53b10f" providerId="LiveId" clId="{3DCD2CC7-440A-4752-BF55-330973C546AE}" dt="2023-06-29T02:41:41.422" v="940" actId="20577"/>
          <ac:spMkLst>
            <pc:docMk/>
            <pc:sldMk cId="2663448484" sldId="348"/>
            <ac:spMk id="153" creationId="{00000000-0000-0000-0000-000000000000}"/>
          </ac:spMkLst>
        </pc:spChg>
      </pc:sldChg>
      <pc:sldChg chg="modSp add mod">
        <pc:chgData name="Dorota Podleś" userId="2d2d3ececb53b10f" providerId="LiveId" clId="{3DCD2CC7-440A-4752-BF55-330973C546AE}" dt="2023-06-29T02:43:08.230" v="953" actId="1076"/>
        <pc:sldMkLst>
          <pc:docMk/>
          <pc:sldMk cId="1816534584" sldId="349"/>
        </pc:sldMkLst>
        <pc:spChg chg="mod">
          <ac:chgData name="Dorota Podleś" userId="2d2d3ececb53b10f" providerId="LiveId" clId="{3DCD2CC7-440A-4752-BF55-330973C546AE}" dt="2023-06-29T02:43:08.230" v="953" actId="1076"/>
          <ac:spMkLst>
            <pc:docMk/>
            <pc:sldMk cId="1816534584" sldId="349"/>
            <ac:spMk id="147" creationId="{00000000-0000-0000-0000-000000000000}"/>
          </ac:spMkLst>
        </pc:spChg>
      </pc:sldChg>
      <pc:sldChg chg="modSp add mod">
        <pc:chgData name="Dorota Podleś" userId="2d2d3ececb53b10f" providerId="LiveId" clId="{3DCD2CC7-440A-4752-BF55-330973C546AE}" dt="2023-06-29T02:44:18.487" v="960" actId="1076"/>
        <pc:sldMkLst>
          <pc:docMk/>
          <pc:sldMk cId="3654014532" sldId="350"/>
        </pc:sldMkLst>
        <pc:spChg chg="mod">
          <ac:chgData name="Dorota Podleś" userId="2d2d3ececb53b10f" providerId="LiveId" clId="{3DCD2CC7-440A-4752-BF55-330973C546AE}" dt="2023-06-29T02:44:18.487" v="960" actId="1076"/>
          <ac:spMkLst>
            <pc:docMk/>
            <pc:sldMk cId="3654014532" sldId="350"/>
            <ac:spMk id="147" creationId="{00000000-0000-0000-0000-000000000000}"/>
          </ac:spMkLst>
        </pc:spChg>
      </pc:sldChg>
      <pc:sldChg chg="modSp add mod">
        <pc:chgData name="Dorota Podleś" userId="2d2d3ececb53b10f" providerId="LiveId" clId="{3DCD2CC7-440A-4752-BF55-330973C546AE}" dt="2023-06-29T02:45:34.432" v="967" actId="6549"/>
        <pc:sldMkLst>
          <pc:docMk/>
          <pc:sldMk cId="3949194369" sldId="351"/>
        </pc:sldMkLst>
        <pc:spChg chg="mod">
          <ac:chgData name="Dorota Podleś" userId="2d2d3ececb53b10f" providerId="LiveId" clId="{3DCD2CC7-440A-4752-BF55-330973C546AE}" dt="2023-06-29T02:45:34.432" v="967" actId="6549"/>
          <ac:spMkLst>
            <pc:docMk/>
            <pc:sldMk cId="3949194369" sldId="351"/>
            <ac:spMk id="147" creationId="{00000000-0000-0000-0000-000000000000}"/>
          </ac:spMkLst>
        </pc:spChg>
      </pc:sldChg>
      <pc:sldChg chg="modSp add mod">
        <pc:chgData name="Dorota Podleś" userId="2d2d3ececb53b10f" providerId="LiveId" clId="{3DCD2CC7-440A-4752-BF55-330973C546AE}" dt="2023-06-29T02:56:31.352" v="983" actId="1076"/>
        <pc:sldMkLst>
          <pc:docMk/>
          <pc:sldMk cId="3823825126" sldId="352"/>
        </pc:sldMkLst>
        <pc:spChg chg="mod">
          <ac:chgData name="Dorota Podleś" userId="2d2d3ececb53b10f" providerId="LiveId" clId="{3DCD2CC7-440A-4752-BF55-330973C546AE}" dt="2023-06-29T02:56:31.352" v="983" actId="1076"/>
          <ac:spMkLst>
            <pc:docMk/>
            <pc:sldMk cId="3823825126" sldId="352"/>
            <ac:spMk id="147" creationId="{00000000-0000-0000-0000-000000000000}"/>
          </ac:spMkLst>
        </pc:spChg>
        <pc:spChg chg="mod">
          <ac:chgData name="Dorota Podleś" userId="2d2d3ececb53b10f" providerId="LiveId" clId="{3DCD2CC7-440A-4752-BF55-330973C546AE}" dt="2023-06-29T02:55:51.684" v="977" actId="20577"/>
          <ac:spMkLst>
            <pc:docMk/>
            <pc:sldMk cId="3823825126" sldId="352"/>
            <ac:spMk id="153" creationId="{00000000-0000-0000-0000-000000000000}"/>
          </ac:spMkLst>
        </pc:spChg>
      </pc:sldChg>
      <pc:sldChg chg="modSp add mod">
        <pc:chgData name="Dorota Podleś" userId="2d2d3ececb53b10f" providerId="LiveId" clId="{3DCD2CC7-440A-4752-BF55-330973C546AE}" dt="2023-06-29T02:57:39.375" v="991" actId="6549"/>
        <pc:sldMkLst>
          <pc:docMk/>
          <pc:sldMk cId="84364148" sldId="353"/>
        </pc:sldMkLst>
        <pc:spChg chg="mod">
          <ac:chgData name="Dorota Podleś" userId="2d2d3ececb53b10f" providerId="LiveId" clId="{3DCD2CC7-440A-4752-BF55-330973C546AE}" dt="2023-06-29T02:57:39.375" v="991" actId="6549"/>
          <ac:spMkLst>
            <pc:docMk/>
            <pc:sldMk cId="84364148" sldId="353"/>
            <ac:spMk id="147" creationId="{00000000-0000-0000-0000-000000000000}"/>
          </ac:spMkLst>
        </pc:spChg>
      </pc:sldChg>
      <pc:sldChg chg="modSp add mod">
        <pc:chgData name="Dorota Podleś" userId="2d2d3ececb53b10f" providerId="LiveId" clId="{3DCD2CC7-440A-4752-BF55-330973C546AE}" dt="2023-06-29T02:59:30.808" v="1004" actId="207"/>
        <pc:sldMkLst>
          <pc:docMk/>
          <pc:sldMk cId="3162061910" sldId="354"/>
        </pc:sldMkLst>
        <pc:spChg chg="mod">
          <ac:chgData name="Dorota Podleś" userId="2d2d3ececb53b10f" providerId="LiveId" clId="{3DCD2CC7-440A-4752-BF55-330973C546AE}" dt="2023-06-29T02:59:30.808" v="1004" actId="207"/>
          <ac:spMkLst>
            <pc:docMk/>
            <pc:sldMk cId="3162061910" sldId="354"/>
            <ac:spMk id="147" creationId="{00000000-0000-0000-0000-000000000000}"/>
          </ac:spMkLst>
        </pc:spChg>
      </pc:sldChg>
      <pc:sldChg chg="modSp add mod">
        <pc:chgData name="Dorota Podleś" userId="2d2d3ececb53b10f" providerId="LiveId" clId="{3DCD2CC7-440A-4752-BF55-330973C546AE}" dt="2023-06-29T03:00:26.265" v="1010" actId="255"/>
        <pc:sldMkLst>
          <pc:docMk/>
          <pc:sldMk cId="764210532" sldId="355"/>
        </pc:sldMkLst>
        <pc:spChg chg="mod">
          <ac:chgData name="Dorota Podleś" userId="2d2d3ececb53b10f" providerId="LiveId" clId="{3DCD2CC7-440A-4752-BF55-330973C546AE}" dt="2023-06-29T03:00:26.265" v="1010" actId="255"/>
          <ac:spMkLst>
            <pc:docMk/>
            <pc:sldMk cId="764210532" sldId="355"/>
            <ac:spMk id="147" creationId="{00000000-0000-0000-0000-000000000000}"/>
          </ac:spMkLst>
        </pc:spChg>
      </pc:sldChg>
      <pc:sldChg chg="modSp add mod">
        <pc:chgData name="Dorota Podleś" userId="2d2d3ececb53b10f" providerId="LiveId" clId="{3DCD2CC7-440A-4752-BF55-330973C546AE}" dt="2023-06-29T03:03:26.844" v="1035" actId="1076"/>
        <pc:sldMkLst>
          <pc:docMk/>
          <pc:sldMk cId="3081313712" sldId="356"/>
        </pc:sldMkLst>
        <pc:spChg chg="mod">
          <ac:chgData name="Dorota Podleś" userId="2d2d3ececb53b10f" providerId="LiveId" clId="{3DCD2CC7-440A-4752-BF55-330973C546AE}" dt="2023-06-29T03:03:26.844" v="1035" actId="1076"/>
          <ac:spMkLst>
            <pc:docMk/>
            <pc:sldMk cId="3081313712" sldId="356"/>
            <ac:spMk id="147" creationId="{00000000-0000-0000-0000-000000000000}"/>
          </ac:spMkLst>
        </pc:spChg>
      </pc:sldChg>
      <pc:sldChg chg="modSp add mod">
        <pc:chgData name="Dorota Podleś" userId="2d2d3ececb53b10f" providerId="LiveId" clId="{3DCD2CC7-440A-4752-BF55-330973C546AE}" dt="2023-06-29T03:04:45.375" v="1049" actId="20577"/>
        <pc:sldMkLst>
          <pc:docMk/>
          <pc:sldMk cId="1551048140" sldId="357"/>
        </pc:sldMkLst>
        <pc:spChg chg="mod">
          <ac:chgData name="Dorota Podleś" userId="2d2d3ececb53b10f" providerId="LiveId" clId="{3DCD2CC7-440A-4752-BF55-330973C546AE}" dt="2023-06-29T03:04:45.375" v="1049" actId="20577"/>
          <ac:spMkLst>
            <pc:docMk/>
            <pc:sldMk cId="1551048140" sldId="357"/>
            <ac:spMk id="147" creationId="{00000000-0000-0000-0000-000000000000}"/>
          </ac:spMkLst>
        </pc:spChg>
      </pc:sldChg>
      <pc:sldChg chg="modSp add mod">
        <pc:chgData name="Dorota Podleś" userId="2d2d3ececb53b10f" providerId="LiveId" clId="{3DCD2CC7-440A-4752-BF55-330973C546AE}" dt="2023-06-29T03:05:46.769" v="1056" actId="11"/>
        <pc:sldMkLst>
          <pc:docMk/>
          <pc:sldMk cId="190887622" sldId="358"/>
        </pc:sldMkLst>
        <pc:spChg chg="mod">
          <ac:chgData name="Dorota Podleś" userId="2d2d3ececb53b10f" providerId="LiveId" clId="{3DCD2CC7-440A-4752-BF55-330973C546AE}" dt="2023-06-29T03:05:46.769" v="1056" actId="11"/>
          <ac:spMkLst>
            <pc:docMk/>
            <pc:sldMk cId="190887622" sldId="358"/>
            <ac:spMk id="147" creationId="{00000000-0000-0000-0000-000000000000}"/>
          </ac:spMkLst>
        </pc:spChg>
      </pc:sldChg>
      <pc:sldChg chg="modSp add mod">
        <pc:chgData name="Dorota Podleś" userId="2d2d3ececb53b10f" providerId="LiveId" clId="{3DCD2CC7-440A-4752-BF55-330973C546AE}" dt="2023-06-29T03:07:16.440" v="1063" actId="207"/>
        <pc:sldMkLst>
          <pc:docMk/>
          <pc:sldMk cId="3982351074" sldId="359"/>
        </pc:sldMkLst>
        <pc:spChg chg="mod">
          <ac:chgData name="Dorota Podleś" userId="2d2d3ececb53b10f" providerId="LiveId" clId="{3DCD2CC7-440A-4752-BF55-330973C546AE}" dt="2023-06-29T03:07:16.440" v="1063" actId="207"/>
          <ac:spMkLst>
            <pc:docMk/>
            <pc:sldMk cId="3982351074" sldId="359"/>
            <ac:spMk id="147" creationId="{00000000-0000-0000-0000-000000000000}"/>
          </ac:spMkLst>
        </pc:spChg>
      </pc:sldChg>
      <pc:sldChg chg="modSp add mod">
        <pc:chgData name="Dorota Podleś" userId="2d2d3ececb53b10f" providerId="LiveId" clId="{3DCD2CC7-440A-4752-BF55-330973C546AE}" dt="2023-06-29T03:09:22.009" v="1092" actId="207"/>
        <pc:sldMkLst>
          <pc:docMk/>
          <pc:sldMk cId="461596647" sldId="360"/>
        </pc:sldMkLst>
        <pc:spChg chg="mod">
          <ac:chgData name="Dorota Podleś" userId="2d2d3ececb53b10f" providerId="LiveId" clId="{3DCD2CC7-440A-4752-BF55-330973C546AE}" dt="2023-06-29T03:09:22.009" v="1092" actId="207"/>
          <ac:spMkLst>
            <pc:docMk/>
            <pc:sldMk cId="461596647" sldId="360"/>
            <ac:spMk id="147" creationId="{00000000-0000-0000-0000-000000000000}"/>
          </ac:spMkLst>
        </pc:spChg>
      </pc:sldChg>
      <pc:sldChg chg="modSp add mod">
        <pc:chgData name="Dorota Podleś" userId="2d2d3ececb53b10f" providerId="LiveId" clId="{3DCD2CC7-440A-4752-BF55-330973C546AE}" dt="2023-06-29T03:11:24.529" v="1137" actId="20577"/>
        <pc:sldMkLst>
          <pc:docMk/>
          <pc:sldMk cId="3396498662" sldId="361"/>
        </pc:sldMkLst>
        <pc:spChg chg="mod">
          <ac:chgData name="Dorota Podleś" userId="2d2d3ececb53b10f" providerId="LiveId" clId="{3DCD2CC7-440A-4752-BF55-330973C546AE}" dt="2023-06-29T03:11:08.062" v="1097" actId="207"/>
          <ac:spMkLst>
            <pc:docMk/>
            <pc:sldMk cId="3396498662" sldId="361"/>
            <ac:spMk id="147" creationId="{00000000-0000-0000-0000-000000000000}"/>
          </ac:spMkLst>
        </pc:spChg>
        <pc:spChg chg="mod">
          <ac:chgData name="Dorota Podleś" userId="2d2d3ececb53b10f" providerId="LiveId" clId="{3DCD2CC7-440A-4752-BF55-330973C546AE}" dt="2023-06-29T03:11:24.529" v="1137" actId="20577"/>
          <ac:spMkLst>
            <pc:docMk/>
            <pc:sldMk cId="3396498662" sldId="361"/>
            <ac:spMk id="153" creationId="{00000000-0000-0000-0000-000000000000}"/>
          </ac:spMkLst>
        </pc:spChg>
      </pc:sldChg>
      <pc:sldChg chg="modSp add mod">
        <pc:chgData name="Dorota Podleś" userId="2d2d3ececb53b10f" providerId="LiveId" clId="{3DCD2CC7-440A-4752-BF55-330973C546AE}" dt="2023-06-29T03:13:21.690" v="1152" actId="12"/>
        <pc:sldMkLst>
          <pc:docMk/>
          <pc:sldMk cId="281226706" sldId="362"/>
        </pc:sldMkLst>
        <pc:spChg chg="mod">
          <ac:chgData name="Dorota Podleś" userId="2d2d3ececb53b10f" providerId="LiveId" clId="{3DCD2CC7-440A-4752-BF55-330973C546AE}" dt="2023-06-29T03:13:21.690" v="1152" actId="12"/>
          <ac:spMkLst>
            <pc:docMk/>
            <pc:sldMk cId="281226706" sldId="362"/>
            <ac:spMk id="147" creationId="{00000000-0000-0000-0000-000000000000}"/>
          </ac:spMkLst>
        </pc:spChg>
      </pc:sldChg>
      <pc:sldChg chg="addSp delSp modSp add mod">
        <pc:chgData name="Dorota Podleś" userId="2d2d3ececb53b10f" providerId="LiveId" clId="{3DCD2CC7-440A-4752-BF55-330973C546AE}" dt="2023-06-29T03:17:13.763" v="1385" actId="207"/>
        <pc:sldMkLst>
          <pc:docMk/>
          <pc:sldMk cId="2215331587" sldId="363"/>
        </pc:sldMkLst>
        <pc:spChg chg="add del">
          <ac:chgData name="Dorota Podleś" userId="2d2d3ececb53b10f" providerId="LiveId" clId="{3DCD2CC7-440A-4752-BF55-330973C546AE}" dt="2023-06-29T03:14:06.978" v="1155" actId="22"/>
          <ac:spMkLst>
            <pc:docMk/>
            <pc:sldMk cId="2215331587" sldId="363"/>
            <ac:spMk id="3" creationId="{1A585214-B976-4191-0505-4475FCB53932}"/>
          </ac:spMkLst>
        </pc:spChg>
        <pc:spChg chg="mod">
          <ac:chgData name="Dorota Podleś" userId="2d2d3ececb53b10f" providerId="LiveId" clId="{3DCD2CC7-440A-4752-BF55-330973C546AE}" dt="2023-06-29T03:17:13.763" v="1385" actId="207"/>
          <ac:spMkLst>
            <pc:docMk/>
            <pc:sldMk cId="2215331587" sldId="363"/>
            <ac:spMk id="147" creationId="{00000000-0000-0000-0000-000000000000}"/>
          </ac:spMkLst>
        </pc:spChg>
      </pc:sldChg>
      <pc:sldMasterChg chg="delSldLayout">
        <pc:chgData name="Dorota Podleś" userId="2d2d3ececb53b10f" providerId="LiveId" clId="{3DCD2CC7-440A-4752-BF55-330973C546AE}" dt="2023-06-29T02:02:49.084" v="376" actId="47"/>
        <pc:sldMasterMkLst>
          <pc:docMk/>
          <pc:sldMasterMk cId="0" sldId="2147483651"/>
        </pc:sldMasterMkLst>
        <pc:sldLayoutChg chg="del">
          <pc:chgData name="Dorota Podleś" userId="2d2d3ececb53b10f" providerId="LiveId" clId="{3DCD2CC7-440A-4752-BF55-330973C546AE}" dt="2023-06-29T02:02:49.084" v="376" actId="47"/>
          <pc:sldLayoutMkLst>
            <pc:docMk/>
            <pc:sldMasterMk cId="0" sldId="2147483651"/>
            <pc:sldLayoutMk cId="0" sldId="2147483653"/>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Malgun Gothic"/>
                <a:ea typeface="Malgun Gothic"/>
                <a:cs typeface="Malgun Gothic"/>
                <a:sym typeface="Malgun Gothic"/>
              </a:defRPr>
            </a:lvl1pPr>
            <a:lvl2pPr marR="0" lvl="1" algn="l" rtl="0">
              <a:spcBef>
                <a:spcPts val="0"/>
              </a:spcBef>
              <a:spcAft>
                <a:spcPts val="0"/>
              </a:spcAft>
              <a:buSzPts val="1400"/>
              <a:buNone/>
              <a:defRPr sz="1800" b="0" i="0" u="none" strike="noStrike" cap="none">
                <a:solidFill>
                  <a:schemeClr val="dk1"/>
                </a:solidFill>
                <a:latin typeface="Malgun Gothic"/>
                <a:ea typeface="Malgun Gothic"/>
                <a:cs typeface="Malgun Gothic"/>
                <a:sym typeface="Malgun Gothic"/>
              </a:defRPr>
            </a:lvl2pPr>
            <a:lvl3pPr marR="0" lvl="2" algn="l" rtl="0">
              <a:spcBef>
                <a:spcPts val="0"/>
              </a:spcBef>
              <a:spcAft>
                <a:spcPts val="0"/>
              </a:spcAft>
              <a:buSzPts val="1400"/>
              <a:buNone/>
              <a:defRPr sz="1800" b="0" i="0" u="none" strike="noStrike" cap="none">
                <a:solidFill>
                  <a:schemeClr val="dk1"/>
                </a:solidFill>
                <a:latin typeface="Malgun Gothic"/>
                <a:ea typeface="Malgun Gothic"/>
                <a:cs typeface="Malgun Gothic"/>
                <a:sym typeface="Malgun Gothic"/>
              </a:defRPr>
            </a:lvl3pPr>
            <a:lvl4pPr marR="0" lvl="3" algn="l" rtl="0">
              <a:spcBef>
                <a:spcPts val="0"/>
              </a:spcBef>
              <a:spcAft>
                <a:spcPts val="0"/>
              </a:spcAft>
              <a:buSzPts val="1400"/>
              <a:buNone/>
              <a:defRPr sz="1800" b="0" i="0" u="none" strike="noStrike" cap="none">
                <a:solidFill>
                  <a:schemeClr val="dk1"/>
                </a:solidFill>
                <a:latin typeface="Malgun Gothic"/>
                <a:ea typeface="Malgun Gothic"/>
                <a:cs typeface="Malgun Gothic"/>
                <a:sym typeface="Malgun Gothic"/>
              </a:defRPr>
            </a:lvl4pPr>
            <a:lvl5pPr marR="0" lvl="4" algn="l" rtl="0">
              <a:spcBef>
                <a:spcPts val="0"/>
              </a:spcBef>
              <a:spcAft>
                <a:spcPts val="0"/>
              </a:spcAft>
              <a:buSzPts val="1400"/>
              <a:buNone/>
              <a:defRPr sz="1800" b="0" i="0" u="none" strike="noStrike" cap="none">
                <a:solidFill>
                  <a:schemeClr val="dk1"/>
                </a:solidFill>
                <a:latin typeface="Malgun Gothic"/>
                <a:ea typeface="Malgun Gothic"/>
                <a:cs typeface="Malgun Gothic"/>
                <a:sym typeface="Malgun Gothic"/>
              </a:defRPr>
            </a:lvl5pPr>
            <a:lvl6pPr marR="0" lvl="5" algn="l" rtl="0">
              <a:spcBef>
                <a:spcPts val="0"/>
              </a:spcBef>
              <a:spcAft>
                <a:spcPts val="0"/>
              </a:spcAft>
              <a:buSzPts val="1400"/>
              <a:buNone/>
              <a:defRPr sz="1800" b="0" i="0" u="none" strike="noStrike" cap="none">
                <a:solidFill>
                  <a:schemeClr val="dk1"/>
                </a:solidFill>
                <a:latin typeface="Malgun Gothic"/>
                <a:ea typeface="Malgun Gothic"/>
                <a:cs typeface="Malgun Gothic"/>
                <a:sym typeface="Malgun Gothic"/>
              </a:defRPr>
            </a:lvl6pPr>
            <a:lvl7pPr marR="0" lvl="6" algn="l" rtl="0">
              <a:spcBef>
                <a:spcPts val="0"/>
              </a:spcBef>
              <a:spcAft>
                <a:spcPts val="0"/>
              </a:spcAft>
              <a:buSzPts val="1400"/>
              <a:buNone/>
              <a:defRPr sz="1800" b="0" i="0" u="none" strike="noStrike" cap="none">
                <a:solidFill>
                  <a:schemeClr val="dk1"/>
                </a:solidFill>
                <a:latin typeface="Malgun Gothic"/>
                <a:ea typeface="Malgun Gothic"/>
                <a:cs typeface="Malgun Gothic"/>
                <a:sym typeface="Malgun Gothic"/>
              </a:defRPr>
            </a:lvl7pPr>
            <a:lvl8pPr marR="0" lvl="7" algn="l" rtl="0">
              <a:spcBef>
                <a:spcPts val="0"/>
              </a:spcBef>
              <a:spcAft>
                <a:spcPts val="0"/>
              </a:spcAft>
              <a:buSzPts val="1400"/>
              <a:buNone/>
              <a:defRPr sz="1800" b="0" i="0" u="none" strike="noStrike" cap="none">
                <a:solidFill>
                  <a:schemeClr val="dk1"/>
                </a:solidFill>
                <a:latin typeface="Malgun Gothic"/>
                <a:ea typeface="Malgun Gothic"/>
                <a:cs typeface="Malgun Gothic"/>
                <a:sym typeface="Malgun Gothic"/>
              </a:defRPr>
            </a:lvl8pPr>
            <a:lvl9pPr marR="0" lvl="8" algn="l" rtl="0">
              <a:spcBef>
                <a:spcPts val="0"/>
              </a:spcBef>
              <a:spcAft>
                <a:spcPts val="0"/>
              </a:spcAft>
              <a:buSzPts val="1400"/>
              <a:buNone/>
              <a:defRPr sz="1800" b="0" i="0" u="none" strike="noStrike" cap="none">
                <a:solidFill>
                  <a:schemeClr val="dk1"/>
                </a:solidFill>
                <a:latin typeface="Malgun Gothic"/>
                <a:ea typeface="Malgun Gothic"/>
                <a:cs typeface="Malgun Gothic"/>
                <a:sym typeface="Malgun Gothic"/>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Malgun Gothic"/>
                <a:ea typeface="Malgun Gothic"/>
                <a:cs typeface="Malgun Gothic"/>
                <a:sym typeface="Malgun Gothic"/>
              </a:defRPr>
            </a:lvl1pPr>
            <a:lvl2pPr marR="0" lvl="1" algn="l" rtl="0">
              <a:spcBef>
                <a:spcPts val="0"/>
              </a:spcBef>
              <a:spcAft>
                <a:spcPts val="0"/>
              </a:spcAft>
              <a:buSzPts val="1400"/>
              <a:buNone/>
              <a:defRPr sz="1800" b="0" i="0" u="none" strike="noStrike" cap="none">
                <a:solidFill>
                  <a:schemeClr val="dk1"/>
                </a:solidFill>
                <a:latin typeface="Malgun Gothic"/>
                <a:ea typeface="Malgun Gothic"/>
                <a:cs typeface="Malgun Gothic"/>
                <a:sym typeface="Malgun Gothic"/>
              </a:defRPr>
            </a:lvl2pPr>
            <a:lvl3pPr marR="0" lvl="2" algn="l" rtl="0">
              <a:spcBef>
                <a:spcPts val="0"/>
              </a:spcBef>
              <a:spcAft>
                <a:spcPts val="0"/>
              </a:spcAft>
              <a:buSzPts val="1400"/>
              <a:buNone/>
              <a:defRPr sz="1800" b="0" i="0" u="none" strike="noStrike" cap="none">
                <a:solidFill>
                  <a:schemeClr val="dk1"/>
                </a:solidFill>
                <a:latin typeface="Malgun Gothic"/>
                <a:ea typeface="Malgun Gothic"/>
                <a:cs typeface="Malgun Gothic"/>
                <a:sym typeface="Malgun Gothic"/>
              </a:defRPr>
            </a:lvl3pPr>
            <a:lvl4pPr marR="0" lvl="3" algn="l" rtl="0">
              <a:spcBef>
                <a:spcPts val="0"/>
              </a:spcBef>
              <a:spcAft>
                <a:spcPts val="0"/>
              </a:spcAft>
              <a:buSzPts val="1400"/>
              <a:buNone/>
              <a:defRPr sz="1800" b="0" i="0" u="none" strike="noStrike" cap="none">
                <a:solidFill>
                  <a:schemeClr val="dk1"/>
                </a:solidFill>
                <a:latin typeface="Malgun Gothic"/>
                <a:ea typeface="Malgun Gothic"/>
                <a:cs typeface="Malgun Gothic"/>
                <a:sym typeface="Malgun Gothic"/>
              </a:defRPr>
            </a:lvl4pPr>
            <a:lvl5pPr marR="0" lvl="4" algn="l" rtl="0">
              <a:spcBef>
                <a:spcPts val="0"/>
              </a:spcBef>
              <a:spcAft>
                <a:spcPts val="0"/>
              </a:spcAft>
              <a:buSzPts val="1400"/>
              <a:buNone/>
              <a:defRPr sz="1800" b="0" i="0" u="none" strike="noStrike" cap="none">
                <a:solidFill>
                  <a:schemeClr val="dk1"/>
                </a:solidFill>
                <a:latin typeface="Malgun Gothic"/>
                <a:ea typeface="Malgun Gothic"/>
                <a:cs typeface="Malgun Gothic"/>
                <a:sym typeface="Malgun Gothic"/>
              </a:defRPr>
            </a:lvl5pPr>
            <a:lvl6pPr marR="0" lvl="5" algn="l" rtl="0">
              <a:spcBef>
                <a:spcPts val="0"/>
              </a:spcBef>
              <a:spcAft>
                <a:spcPts val="0"/>
              </a:spcAft>
              <a:buSzPts val="1400"/>
              <a:buNone/>
              <a:defRPr sz="1800" b="0" i="0" u="none" strike="noStrike" cap="none">
                <a:solidFill>
                  <a:schemeClr val="dk1"/>
                </a:solidFill>
                <a:latin typeface="Malgun Gothic"/>
                <a:ea typeface="Malgun Gothic"/>
                <a:cs typeface="Malgun Gothic"/>
                <a:sym typeface="Malgun Gothic"/>
              </a:defRPr>
            </a:lvl6pPr>
            <a:lvl7pPr marR="0" lvl="6" algn="l" rtl="0">
              <a:spcBef>
                <a:spcPts val="0"/>
              </a:spcBef>
              <a:spcAft>
                <a:spcPts val="0"/>
              </a:spcAft>
              <a:buSzPts val="1400"/>
              <a:buNone/>
              <a:defRPr sz="1800" b="0" i="0" u="none" strike="noStrike" cap="none">
                <a:solidFill>
                  <a:schemeClr val="dk1"/>
                </a:solidFill>
                <a:latin typeface="Malgun Gothic"/>
                <a:ea typeface="Malgun Gothic"/>
                <a:cs typeface="Malgun Gothic"/>
                <a:sym typeface="Malgun Gothic"/>
              </a:defRPr>
            </a:lvl7pPr>
            <a:lvl8pPr marR="0" lvl="7" algn="l" rtl="0">
              <a:spcBef>
                <a:spcPts val="0"/>
              </a:spcBef>
              <a:spcAft>
                <a:spcPts val="0"/>
              </a:spcAft>
              <a:buSzPts val="1400"/>
              <a:buNone/>
              <a:defRPr sz="1800" b="0" i="0" u="none" strike="noStrike" cap="none">
                <a:solidFill>
                  <a:schemeClr val="dk1"/>
                </a:solidFill>
                <a:latin typeface="Malgun Gothic"/>
                <a:ea typeface="Malgun Gothic"/>
                <a:cs typeface="Malgun Gothic"/>
                <a:sym typeface="Malgun Gothic"/>
              </a:defRPr>
            </a:lvl8pPr>
            <a:lvl9pPr marR="0" lvl="8" algn="l" rtl="0">
              <a:spcBef>
                <a:spcPts val="0"/>
              </a:spcBef>
              <a:spcAft>
                <a:spcPts val="0"/>
              </a:spcAft>
              <a:buSzPts val="1400"/>
              <a:buNone/>
              <a:defRPr sz="1800" b="0" i="0" u="none" strike="noStrike" cap="none">
                <a:solidFill>
                  <a:schemeClr val="dk1"/>
                </a:solidFill>
                <a:latin typeface="Malgun Gothic"/>
                <a:ea typeface="Malgun Gothic"/>
                <a:cs typeface="Malgun Gothic"/>
                <a:sym typeface="Malgun Gothic"/>
              </a:defRPr>
            </a:lvl9pPr>
          </a:lstStyle>
          <a:p>
            <a:endParaRPr/>
          </a:p>
        </p:txBody>
      </p:sp>
      <p:sp>
        <p:nvSpPr>
          <p:cNvPr id="5" name="Google Shape;5;n"/>
          <p:cNvSpPr>
            <a:spLocks noGrp="1" noRot="1" noChangeAspect="1"/>
          </p:cNvSpPr>
          <p:nvPr>
            <p:ph type="sldImg" idx="3"/>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Malgun Gothic"/>
                <a:ea typeface="Malgun Gothic"/>
                <a:cs typeface="Malgun Gothic"/>
                <a:sym typeface="Malgun Gothic"/>
              </a:defRPr>
            </a:lvl1pPr>
            <a:lvl2pPr marL="914400" marR="0" lvl="1" indent="-228600" algn="l" rtl="0">
              <a:spcBef>
                <a:spcPts val="0"/>
              </a:spcBef>
              <a:spcAft>
                <a:spcPts val="0"/>
              </a:spcAft>
              <a:buSzPts val="1400"/>
              <a:buNone/>
              <a:defRPr sz="1200" b="0" i="0" u="none" strike="noStrike" cap="none">
                <a:solidFill>
                  <a:schemeClr val="dk1"/>
                </a:solidFill>
                <a:latin typeface="Malgun Gothic"/>
                <a:ea typeface="Malgun Gothic"/>
                <a:cs typeface="Malgun Gothic"/>
                <a:sym typeface="Malgun Gothic"/>
              </a:defRPr>
            </a:lvl2pPr>
            <a:lvl3pPr marL="1371600" marR="0" lvl="2" indent="-228600" algn="l" rtl="0">
              <a:spcBef>
                <a:spcPts val="0"/>
              </a:spcBef>
              <a:spcAft>
                <a:spcPts val="0"/>
              </a:spcAft>
              <a:buSzPts val="1400"/>
              <a:buNone/>
              <a:defRPr sz="1200" b="0" i="0" u="none" strike="noStrike" cap="none">
                <a:solidFill>
                  <a:schemeClr val="dk1"/>
                </a:solidFill>
                <a:latin typeface="Malgun Gothic"/>
                <a:ea typeface="Malgun Gothic"/>
                <a:cs typeface="Malgun Gothic"/>
                <a:sym typeface="Malgun Gothic"/>
              </a:defRPr>
            </a:lvl3pPr>
            <a:lvl4pPr marL="1828800" marR="0" lvl="3" indent="-228600" algn="l" rtl="0">
              <a:spcBef>
                <a:spcPts val="0"/>
              </a:spcBef>
              <a:spcAft>
                <a:spcPts val="0"/>
              </a:spcAft>
              <a:buSzPts val="1400"/>
              <a:buNone/>
              <a:defRPr sz="1200" b="0" i="0" u="none" strike="noStrike" cap="none">
                <a:solidFill>
                  <a:schemeClr val="dk1"/>
                </a:solidFill>
                <a:latin typeface="Malgun Gothic"/>
                <a:ea typeface="Malgun Gothic"/>
                <a:cs typeface="Malgun Gothic"/>
                <a:sym typeface="Malgun Gothic"/>
              </a:defRPr>
            </a:lvl4pPr>
            <a:lvl5pPr marL="2286000" marR="0" lvl="4" indent="-228600" algn="l" rtl="0">
              <a:spcBef>
                <a:spcPts val="0"/>
              </a:spcBef>
              <a:spcAft>
                <a:spcPts val="0"/>
              </a:spcAft>
              <a:buSzPts val="1400"/>
              <a:buNone/>
              <a:defRPr sz="1200" b="0" i="0" u="none" strike="noStrike" cap="none">
                <a:solidFill>
                  <a:schemeClr val="dk1"/>
                </a:solidFill>
                <a:latin typeface="Malgun Gothic"/>
                <a:ea typeface="Malgun Gothic"/>
                <a:cs typeface="Malgun Gothic"/>
                <a:sym typeface="Malgun Gothic"/>
              </a:defRPr>
            </a:lvl5pPr>
            <a:lvl6pPr marL="2743200" marR="0" lvl="5" indent="-228600" algn="l" rtl="0">
              <a:spcBef>
                <a:spcPts val="0"/>
              </a:spcBef>
              <a:spcAft>
                <a:spcPts val="0"/>
              </a:spcAft>
              <a:buSzPts val="1400"/>
              <a:buNone/>
              <a:defRPr sz="1200" b="0" i="0" u="none" strike="noStrike" cap="none">
                <a:solidFill>
                  <a:schemeClr val="dk1"/>
                </a:solidFill>
                <a:latin typeface="Malgun Gothic"/>
                <a:ea typeface="Malgun Gothic"/>
                <a:cs typeface="Malgun Gothic"/>
                <a:sym typeface="Malgun Gothic"/>
              </a:defRPr>
            </a:lvl6pPr>
            <a:lvl7pPr marL="3200400" marR="0" lvl="6" indent="-228600" algn="l" rtl="0">
              <a:spcBef>
                <a:spcPts val="0"/>
              </a:spcBef>
              <a:spcAft>
                <a:spcPts val="0"/>
              </a:spcAft>
              <a:buSzPts val="1400"/>
              <a:buNone/>
              <a:defRPr sz="1200" b="0" i="0" u="none" strike="noStrike" cap="none">
                <a:solidFill>
                  <a:schemeClr val="dk1"/>
                </a:solidFill>
                <a:latin typeface="Malgun Gothic"/>
                <a:ea typeface="Malgun Gothic"/>
                <a:cs typeface="Malgun Gothic"/>
                <a:sym typeface="Malgun Gothic"/>
              </a:defRPr>
            </a:lvl7pPr>
            <a:lvl8pPr marL="3657600" marR="0" lvl="7" indent="-228600" algn="l" rtl="0">
              <a:spcBef>
                <a:spcPts val="0"/>
              </a:spcBef>
              <a:spcAft>
                <a:spcPts val="0"/>
              </a:spcAft>
              <a:buSzPts val="1400"/>
              <a:buNone/>
              <a:defRPr sz="1200" b="0" i="0" u="none" strike="noStrike" cap="none">
                <a:solidFill>
                  <a:schemeClr val="dk1"/>
                </a:solidFill>
                <a:latin typeface="Malgun Gothic"/>
                <a:ea typeface="Malgun Gothic"/>
                <a:cs typeface="Malgun Gothic"/>
                <a:sym typeface="Malgun Gothic"/>
              </a:defRPr>
            </a:lvl8pPr>
            <a:lvl9pPr marL="4114800" marR="0" lvl="8" indent="-228600" algn="l" rtl="0">
              <a:spcBef>
                <a:spcPts val="0"/>
              </a:spcBef>
              <a:spcAft>
                <a:spcPts val="0"/>
              </a:spcAft>
              <a:buSzPts val="1400"/>
              <a:buNone/>
              <a:defRPr sz="1200" b="0" i="0" u="none" strike="noStrike" cap="none">
                <a:solidFill>
                  <a:schemeClr val="dk1"/>
                </a:solidFill>
                <a:latin typeface="Malgun Gothic"/>
                <a:ea typeface="Malgun Gothic"/>
                <a:cs typeface="Malgun Gothic"/>
                <a:sym typeface="Malgun Gothic"/>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Malgun Gothic"/>
                <a:ea typeface="Malgun Gothic"/>
                <a:cs typeface="Malgun Gothic"/>
                <a:sym typeface="Malgun Gothic"/>
              </a:defRPr>
            </a:lvl1pPr>
            <a:lvl2pPr marR="0" lvl="1" algn="l" rtl="0">
              <a:spcBef>
                <a:spcPts val="0"/>
              </a:spcBef>
              <a:spcAft>
                <a:spcPts val="0"/>
              </a:spcAft>
              <a:buSzPts val="1400"/>
              <a:buNone/>
              <a:defRPr sz="1800" b="0" i="0" u="none" strike="noStrike" cap="none">
                <a:solidFill>
                  <a:schemeClr val="dk1"/>
                </a:solidFill>
                <a:latin typeface="Malgun Gothic"/>
                <a:ea typeface="Malgun Gothic"/>
                <a:cs typeface="Malgun Gothic"/>
                <a:sym typeface="Malgun Gothic"/>
              </a:defRPr>
            </a:lvl2pPr>
            <a:lvl3pPr marR="0" lvl="2" algn="l" rtl="0">
              <a:spcBef>
                <a:spcPts val="0"/>
              </a:spcBef>
              <a:spcAft>
                <a:spcPts val="0"/>
              </a:spcAft>
              <a:buSzPts val="1400"/>
              <a:buNone/>
              <a:defRPr sz="1800" b="0" i="0" u="none" strike="noStrike" cap="none">
                <a:solidFill>
                  <a:schemeClr val="dk1"/>
                </a:solidFill>
                <a:latin typeface="Malgun Gothic"/>
                <a:ea typeface="Malgun Gothic"/>
                <a:cs typeface="Malgun Gothic"/>
                <a:sym typeface="Malgun Gothic"/>
              </a:defRPr>
            </a:lvl3pPr>
            <a:lvl4pPr marR="0" lvl="3" algn="l" rtl="0">
              <a:spcBef>
                <a:spcPts val="0"/>
              </a:spcBef>
              <a:spcAft>
                <a:spcPts val="0"/>
              </a:spcAft>
              <a:buSzPts val="1400"/>
              <a:buNone/>
              <a:defRPr sz="1800" b="0" i="0" u="none" strike="noStrike" cap="none">
                <a:solidFill>
                  <a:schemeClr val="dk1"/>
                </a:solidFill>
                <a:latin typeface="Malgun Gothic"/>
                <a:ea typeface="Malgun Gothic"/>
                <a:cs typeface="Malgun Gothic"/>
                <a:sym typeface="Malgun Gothic"/>
              </a:defRPr>
            </a:lvl4pPr>
            <a:lvl5pPr marR="0" lvl="4" algn="l" rtl="0">
              <a:spcBef>
                <a:spcPts val="0"/>
              </a:spcBef>
              <a:spcAft>
                <a:spcPts val="0"/>
              </a:spcAft>
              <a:buSzPts val="1400"/>
              <a:buNone/>
              <a:defRPr sz="1800" b="0" i="0" u="none" strike="noStrike" cap="none">
                <a:solidFill>
                  <a:schemeClr val="dk1"/>
                </a:solidFill>
                <a:latin typeface="Malgun Gothic"/>
                <a:ea typeface="Malgun Gothic"/>
                <a:cs typeface="Malgun Gothic"/>
                <a:sym typeface="Malgun Gothic"/>
              </a:defRPr>
            </a:lvl5pPr>
            <a:lvl6pPr marR="0" lvl="5" algn="l" rtl="0">
              <a:spcBef>
                <a:spcPts val="0"/>
              </a:spcBef>
              <a:spcAft>
                <a:spcPts val="0"/>
              </a:spcAft>
              <a:buSzPts val="1400"/>
              <a:buNone/>
              <a:defRPr sz="1800" b="0" i="0" u="none" strike="noStrike" cap="none">
                <a:solidFill>
                  <a:schemeClr val="dk1"/>
                </a:solidFill>
                <a:latin typeface="Malgun Gothic"/>
                <a:ea typeface="Malgun Gothic"/>
                <a:cs typeface="Malgun Gothic"/>
                <a:sym typeface="Malgun Gothic"/>
              </a:defRPr>
            </a:lvl6pPr>
            <a:lvl7pPr marR="0" lvl="6" algn="l" rtl="0">
              <a:spcBef>
                <a:spcPts val="0"/>
              </a:spcBef>
              <a:spcAft>
                <a:spcPts val="0"/>
              </a:spcAft>
              <a:buSzPts val="1400"/>
              <a:buNone/>
              <a:defRPr sz="1800" b="0" i="0" u="none" strike="noStrike" cap="none">
                <a:solidFill>
                  <a:schemeClr val="dk1"/>
                </a:solidFill>
                <a:latin typeface="Malgun Gothic"/>
                <a:ea typeface="Malgun Gothic"/>
                <a:cs typeface="Malgun Gothic"/>
                <a:sym typeface="Malgun Gothic"/>
              </a:defRPr>
            </a:lvl7pPr>
            <a:lvl8pPr marR="0" lvl="7" algn="l" rtl="0">
              <a:spcBef>
                <a:spcPts val="0"/>
              </a:spcBef>
              <a:spcAft>
                <a:spcPts val="0"/>
              </a:spcAft>
              <a:buSzPts val="1400"/>
              <a:buNone/>
              <a:defRPr sz="1800" b="0" i="0" u="none" strike="noStrike" cap="none">
                <a:solidFill>
                  <a:schemeClr val="dk1"/>
                </a:solidFill>
                <a:latin typeface="Malgun Gothic"/>
                <a:ea typeface="Malgun Gothic"/>
                <a:cs typeface="Malgun Gothic"/>
                <a:sym typeface="Malgun Gothic"/>
              </a:defRPr>
            </a:lvl8pPr>
            <a:lvl9pPr marR="0" lvl="8" algn="l" rtl="0">
              <a:spcBef>
                <a:spcPts val="0"/>
              </a:spcBef>
              <a:spcAft>
                <a:spcPts val="0"/>
              </a:spcAft>
              <a:buSzPts val="1400"/>
              <a:buNone/>
              <a:defRPr sz="1800" b="0" i="0" u="none" strike="noStrike" cap="none">
                <a:solidFill>
                  <a:schemeClr val="dk1"/>
                </a:solidFill>
                <a:latin typeface="Malgun Gothic"/>
                <a:ea typeface="Malgun Gothic"/>
                <a:cs typeface="Malgun Gothic"/>
                <a:sym typeface="Malgun Gothic"/>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pl-PL" sz="1200" b="0" i="0" u="none" strike="noStrike" cap="none">
                <a:solidFill>
                  <a:schemeClr val="dk1"/>
                </a:solidFill>
                <a:latin typeface="Malgun Gothic"/>
                <a:ea typeface="Malgun Gothic"/>
                <a:cs typeface="Malgun Gothic"/>
                <a:sym typeface="Malgun Gothic"/>
              </a:rPr>
              <a:t>‹Nº›</a:t>
            </a:fld>
            <a:endParaRPr sz="1200" b="0" i="0" u="none" strike="noStrike" cap="none">
              <a:solidFill>
                <a:schemeClr val="dk1"/>
              </a:solidFill>
              <a:latin typeface="Malgun Gothic"/>
              <a:ea typeface="Malgun Gothic"/>
              <a:cs typeface="Malgun Gothic"/>
              <a:sym typeface="Malgun Gothic"/>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4" name="Google Shape;104;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05" name="Google Shape;105;p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pl-PL"/>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4" name="Google Shape;14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961175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4" name="Google Shape;14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771654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4" name="Google Shape;14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067035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4" name="Google Shape;14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985492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4" name="Google Shape;14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638745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4" name="Google Shape;14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060948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4" name="Google Shape;14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090978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4" name="Google Shape;14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244659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4" name="Google Shape;14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179907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4" name="Google Shape;14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424258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4" name="Google Shape;14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4" name="Google Shape;14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718777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4" name="Google Shape;14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7064520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4" name="Google Shape;14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5071352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4" name="Google Shape;14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1418689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4" name="Google Shape;14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6359507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4" name="Google Shape;14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9468661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4" name="Google Shape;14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8873604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4" name="Google Shape;14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5590370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4" name="Google Shape;14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2611944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4" name="Google Shape;14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802039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4" name="Google Shape;14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5056385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4" name="Google Shape;14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2426653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4" name="Google Shape;14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1961103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4" name="Google Shape;14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7786216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8"/>
        <p:cNvGrpSpPr/>
        <p:nvPr/>
      </p:nvGrpSpPr>
      <p:grpSpPr>
        <a:xfrm>
          <a:off x="0" y="0"/>
          <a:ext cx="0" cy="0"/>
          <a:chOff x="0" y="0"/>
          <a:chExt cx="0" cy="0"/>
        </a:xfrm>
      </p:grpSpPr>
      <p:sp>
        <p:nvSpPr>
          <p:cNvPr id="1269" name="Google Shape;1269;p7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70" name="Google Shape;1270;p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4" name="Google Shape;14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3197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4" name="Google Shape;14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935675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4" name="Google Shape;14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338956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4" name="Google Shape;14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057694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4" name="Google Shape;14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431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4" name="Google Shape;14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0659195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1.png"/><Relationship Id="rId7" Type="http://schemas.openxmlformats.org/officeDocument/2006/relationships/image" Target="../media/image14.png"/><Relationship Id="rId2" Type="http://schemas.openxmlformats.org/officeDocument/2006/relationships/image" Target="../media/image10.png"/><Relationship Id="rId1" Type="http://schemas.openxmlformats.org/officeDocument/2006/relationships/slideMaster" Target="../slideMasters/slideMaster3.xml"/><Relationship Id="rId6" Type="http://schemas.openxmlformats.org/officeDocument/2006/relationships/image" Target="../media/image3.png"/><Relationship Id="rId5" Type="http://schemas.openxmlformats.org/officeDocument/2006/relationships/image" Target="../media/image13.png"/><Relationship Id="rId4" Type="http://schemas.openxmlformats.org/officeDocument/2006/relationships/image" Target="../media/image12.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Cover Slide layout">
  <p:cSld name="Cover Slide layout">
    <p:bg>
      <p:bgPr>
        <a:blipFill>
          <a:blip r:embed="rId2">
            <a:alphaModFix/>
          </a:blip>
          <a:stretch>
            <a:fillRect/>
          </a:stretch>
        </a:blipFill>
        <a:effectLst/>
      </p:bgPr>
    </p:bg>
    <p:spTree>
      <p:nvGrpSpPr>
        <p:cNvPr id="1" name="Shape 10"/>
        <p:cNvGrpSpPr/>
        <p:nvPr/>
      </p:nvGrpSpPr>
      <p:grpSpPr>
        <a:xfrm>
          <a:off x="0" y="0"/>
          <a:ext cx="0" cy="0"/>
          <a:chOff x="0" y="0"/>
          <a:chExt cx="0" cy="0"/>
        </a:xfrm>
      </p:grpSpPr>
      <p:sp>
        <p:nvSpPr>
          <p:cNvPr id="11" name="Google Shape;11;p77"/>
          <p:cNvSpPr txBox="1">
            <a:spLocks noGrp="1"/>
          </p:cNvSpPr>
          <p:nvPr>
            <p:ph type="body" idx="1"/>
          </p:nvPr>
        </p:nvSpPr>
        <p:spPr>
          <a:xfrm>
            <a:off x="3923928" y="2643759"/>
            <a:ext cx="5220072" cy="108012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100000"/>
              </a:lnSpc>
              <a:spcBef>
                <a:spcPts val="720"/>
              </a:spcBef>
              <a:spcAft>
                <a:spcPts val="0"/>
              </a:spcAft>
              <a:buClr>
                <a:srgbClr val="3F3F3F"/>
              </a:buClr>
              <a:buSzPts val="3600"/>
              <a:buFont typeface="Arial"/>
              <a:buNone/>
              <a:defRPr sz="3600" b="1" i="0" u="none" strike="noStrike" cap="none">
                <a:solidFill>
                  <a:srgbClr val="3F3F3F"/>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2" name="Google Shape;12;p77"/>
          <p:cNvSpPr txBox="1">
            <a:spLocks noGrp="1"/>
          </p:cNvSpPr>
          <p:nvPr>
            <p:ph type="body" idx="2"/>
          </p:nvPr>
        </p:nvSpPr>
        <p:spPr>
          <a:xfrm>
            <a:off x="3923928" y="3723878"/>
            <a:ext cx="5219924" cy="504056"/>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100000"/>
              </a:lnSpc>
              <a:spcBef>
                <a:spcPts val="280"/>
              </a:spcBef>
              <a:spcAft>
                <a:spcPts val="0"/>
              </a:spcAft>
              <a:buClr>
                <a:srgbClr val="3F3F3F"/>
              </a:buClr>
              <a:buSzPts val="1400"/>
              <a:buFont typeface="Arial"/>
              <a:buNone/>
              <a:defRPr sz="1400" b="0" i="0" u="none" strike="noStrike" cap="none">
                <a:solidFill>
                  <a:srgbClr val="3F3F3F"/>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6_Basic Layout">
  <p:cSld name="6_Basic Layout">
    <p:bg>
      <p:bgPr>
        <a:blipFill>
          <a:blip r:embed="rId2">
            <a:alphaModFix/>
          </a:blip>
          <a:stretch>
            <a:fillRect/>
          </a:stretch>
        </a:blipFill>
        <a:effectLst/>
      </p:bgPr>
    </p:bg>
    <p:spTree>
      <p:nvGrpSpPr>
        <p:cNvPr id="1" name="Shape 67"/>
        <p:cNvGrpSpPr/>
        <p:nvPr/>
      </p:nvGrpSpPr>
      <p:grpSpPr>
        <a:xfrm>
          <a:off x="0" y="0"/>
          <a:ext cx="0" cy="0"/>
          <a:chOff x="0" y="0"/>
          <a:chExt cx="0" cy="0"/>
        </a:xfrm>
      </p:grpSpPr>
      <p:sp>
        <p:nvSpPr>
          <p:cNvPr id="68" name="Google Shape;68;p88"/>
          <p:cNvSpPr>
            <a:spLocks noGrp="1"/>
          </p:cNvSpPr>
          <p:nvPr>
            <p:ph type="pic" idx="2"/>
          </p:nvPr>
        </p:nvSpPr>
        <p:spPr>
          <a:xfrm>
            <a:off x="3528392" y="0"/>
            <a:ext cx="2123728" cy="3219822"/>
          </a:xfrm>
          <a:prstGeom prst="rect">
            <a:avLst/>
          </a:prstGeom>
          <a:solidFill>
            <a:srgbClr val="F2F2F2"/>
          </a:solidFill>
          <a:ln>
            <a:noFill/>
          </a:ln>
        </p:spPr>
      </p:sp>
      <p:sp>
        <p:nvSpPr>
          <p:cNvPr id="69" name="Google Shape;69;p88"/>
          <p:cNvSpPr>
            <a:spLocks noGrp="1"/>
          </p:cNvSpPr>
          <p:nvPr>
            <p:ph type="pic" idx="3"/>
          </p:nvPr>
        </p:nvSpPr>
        <p:spPr>
          <a:xfrm>
            <a:off x="7020272" y="1923678"/>
            <a:ext cx="2123728" cy="3219822"/>
          </a:xfrm>
          <a:prstGeom prst="rect">
            <a:avLst/>
          </a:prstGeom>
          <a:solidFill>
            <a:srgbClr val="F2F2F2"/>
          </a:solidFill>
          <a:ln>
            <a:noFill/>
          </a:ln>
        </p:spPr>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7_Basic Layout">
  <p:cSld name="7_Basic Layout">
    <p:bg>
      <p:bgPr>
        <a:blipFill>
          <a:blip r:embed="rId2">
            <a:alphaModFix/>
          </a:blip>
          <a:stretch>
            <a:fillRect/>
          </a:stretch>
        </a:blipFill>
        <a:effectLst/>
      </p:bgPr>
    </p:bg>
    <p:spTree>
      <p:nvGrpSpPr>
        <p:cNvPr id="1" name="Shape 70"/>
        <p:cNvGrpSpPr/>
        <p:nvPr/>
      </p:nvGrpSpPr>
      <p:grpSpPr>
        <a:xfrm>
          <a:off x="0" y="0"/>
          <a:ext cx="0" cy="0"/>
          <a:chOff x="0" y="0"/>
          <a:chExt cx="0" cy="0"/>
        </a:xfrm>
      </p:grpSpPr>
      <p:sp>
        <p:nvSpPr>
          <p:cNvPr id="71" name="Google Shape;71;p89"/>
          <p:cNvSpPr>
            <a:spLocks noGrp="1"/>
          </p:cNvSpPr>
          <p:nvPr>
            <p:ph type="pic" idx="2"/>
          </p:nvPr>
        </p:nvSpPr>
        <p:spPr>
          <a:xfrm>
            <a:off x="717858" y="1275606"/>
            <a:ext cx="2448545" cy="2024054"/>
          </a:xfrm>
          <a:prstGeom prst="rect">
            <a:avLst/>
          </a:prstGeom>
          <a:solidFill>
            <a:srgbClr val="F2F2F2"/>
          </a:solidFill>
          <a:ln>
            <a:noFill/>
          </a:ln>
        </p:spPr>
      </p:sp>
      <p:sp>
        <p:nvSpPr>
          <p:cNvPr id="72" name="Google Shape;72;p89"/>
          <p:cNvSpPr>
            <a:spLocks noGrp="1"/>
          </p:cNvSpPr>
          <p:nvPr>
            <p:ph type="pic" idx="3"/>
          </p:nvPr>
        </p:nvSpPr>
        <p:spPr>
          <a:xfrm>
            <a:off x="3339542" y="1275606"/>
            <a:ext cx="2448273" cy="2024054"/>
          </a:xfrm>
          <a:prstGeom prst="rect">
            <a:avLst/>
          </a:prstGeom>
          <a:solidFill>
            <a:srgbClr val="F2F2F2"/>
          </a:solidFill>
          <a:ln>
            <a:noFill/>
          </a:ln>
        </p:spPr>
      </p:sp>
      <p:sp>
        <p:nvSpPr>
          <p:cNvPr id="73" name="Google Shape;73;p89"/>
          <p:cNvSpPr>
            <a:spLocks noGrp="1"/>
          </p:cNvSpPr>
          <p:nvPr>
            <p:ph type="pic" idx="4"/>
          </p:nvPr>
        </p:nvSpPr>
        <p:spPr>
          <a:xfrm>
            <a:off x="5960954" y="1275606"/>
            <a:ext cx="2448273" cy="2024054"/>
          </a:xfrm>
          <a:prstGeom prst="rect">
            <a:avLst/>
          </a:prstGeom>
          <a:solidFill>
            <a:srgbClr val="F2F2F2"/>
          </a:solidFill>
          <a:ln>
            <a:noFill/>
          </a:ln>
        </p:spPr>
      </p:sp>
      <p:sp>
        <p:nvSpPr>
          <p:cNvPr id="74" name="Google Shape;74;p89"/>
          <p:cNvSpPr txBox="1">
            <a:spLocks noGrp="1"/>
          </p:cNvSpPr>
          <p:nvPr>
            <p:ph type="body" idx="1"/>
          </p:nvPr>
        </p:nvSpPr>
        <p:spPr>
          <a:xfrm>
            <a:off x="0" y="123478"/>
            <a:ext cx="9144000" cy="576064"/>
          </a:xfrm>
          <a:prstGeom prst="rect">
            <a:avLst/>
          </a:prstGeom>
          <a:noFill/>
          <a:ln>
            <a:noFill/>
          </a:ln>
        </p:spPr>
        <p:txBody>
          <a:bodyPr spcFirstLastPara="1" wrap="square" lIns="91425" tIns="45700" rIns="91425" bIns="45700" anchor="ctr" anchorCtr="0">
            <a:noAutofit/>
          </a:bodyPr>
          <a:lstStyle>
            <a:lvl1pPr marL="457200" marR="0" lvl="0" indent="-228600" algn="ctr" rtl="0">
              <a:spcBef>
                <a:spcPts val="720"/>
              </a:spcBef>
              <a:spcAft>
                <a:spcPts val="0"/>
              </a:spcAft>
              <a:buClr>
                <a:srgbClr val="3F3F3F"/>
              </a:buClr>
              <a:buSzPts val="3600"/>
              <a:buFont typeface="Arial"/>
              <a:buNone/>
              <a:defRPr sz="3600" b="0" i="0" u="none" strike="noStrike" cap="none">
                <a:solidFill>
                  <a:srgbClr val="3F3F3F"/>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75" name="Google Shape;75;p89"/>
          <p:cNvSpPr txBox="1">
            <a:spLocks noGrp="1"/>
          </p:cNvSpPr>
          <p:nvPr>
            <p:ph type="body" idx="5"/>
          </p:nvPr>
        </p:nvSpPr>
        <p:spPr>
          <a:xfrm>
            <a:off x="0" y="699542"/>
            <a:ext cx="9144000" cy="288032"/>
          </a:xfrm>
          <a:prstGeom prst="rect">
            <a:avLst/>
          </a:prstGeom>
          <a:noFill/>
          <a:ln>
            <a:noFill/>
          </a:ln>
        </p:spPr>
        <p:txBody>
          <a:bodyPr spcFirstLastPara="1" wrap="square" lIns="91425" tIns="45700" rIns="91425" bIns="45700" anchor="ctr" anchorCtr="0">
            <a:noAutofit/>
          </a:bodyPr>
          <a:lstStyle>
            <a:lvl1pPr marL="457200" marR="0" lvl="0" indent="-228600" algn="ctr" rtl="0">
              <a:spcBef>
                <a:spcPts val="280"/>
              </a:spcBef>
              <a:spcAft>
                <a:spcPts val="0"/>
              </a:spcAft>
              <a:buClr>
                <a:srgbClr val="3F3F3F"/>
              </a:buClr>
              <a:buSzPts val="1400"/>
              <a:buFont typeface="Arial"/>
              <a:buNone/>
              <a:defRPr sz="1400" b="0" i="0" u="none" strike="noStrike" cap="none">
                <a:solidFill>
                  <a:srgbClr val="3F3F3F"/>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8_Basic Layout">
  <p:cSld name="8_Basic Layout">
    <p:bg>
      <p:bgPr>
        <a:blipFill>
          <a:blip r:embed="rId2">
            <a:alphaModFix/>
          </a:blip>
          <a:stretch>
            <a:fillRect/>
          </a:stretch>
        </a:blipFill>
        <a:effectLst/>
      </p:bgPr>
    </p:bg>
    <p:spTree>
      <p:nvGrpSpPr>
        <p:cNvPr id="1" name="Shape 76"/>
        <p:cNvGrpSpPr/>
        <p:nvPr/>
      </p:nvGrpSpPr>
      <p:grpSpPr>
        <a:xfrm>
          <a:off x="0" y="0"/>
          <a:ext cx="0" cy="0"/>
          <a:chOff x="0" y="0"/>
          <a:chExt cx="0" cy="0"/>
        </a:xfrm>
      </p:grpSpPr>
      <p:pic>
        <p:nvPicPr>
          <p:cNvPr id="77" name="Google Shape;77;p90" descr="D:\Fullppt\005-PNG이미지\모니터.png"/>
          <p:cNvPicPr preferRelativeResize="0"/>
          <p:nvPr/>
        </p:nvPicPr>
        <p:blipFill rotWithShape="1">
          <a:blip r:embed="rId3">
            <a:alphaModFix/>
          </a:blip>
          <a:srcRect/>
          <a:stretch/>
        </p:blipFill>
        <p:spPr>
          <a:xfrm>
            <a:off x="1482286" y="1275606"/>
            <a:ext cx="2923753" cy="2518619"/>
          </a:xfrm>
          <a:prstGeom prst="rect">
            <a:avLst/>
          </a:prstGeom>
          <a:noFill/>
          <a:ln>
            <a:noFill/>
          </a:ln>
        </p:spPr>
      </p:pic>
      <p:pic>
        <p:nvPicPr>
          <p:cNvPr id="78" name="Google Shape;78;p90" descr="D:\Fullppt\005-PNG이미지\모니터.png"/>
          <p:cNvPicPr preferRelativeResize="0"/>
          <p:nvPr/>
        </p:nvPicPr>
        <p:blipFill rotWithShape="1">
          <a:blip r:embed="rId3">
            <a:alphaModFix/>
          </a:blip>
          <a:srcRect/>
          <a:stretch/>
        </p:blipFill>
        <p:spPr>
          <a:xfrm>
            <a:off x="4722646" y="1275606"/>
            <a:ext cx="2923753" cy="2518619"/>
          </a:xfrm>
          <a:prstGeom prst="rect">
            <a:avLst/>
          </a:prstGeom>
          <a:noFill/>
          <a:ln>
            <a:noFill/>
          </a:ln>
        </p:spPr>
      </p:pic>
      <p:sp>
        <p:nvSpPr>
          <p:cNvPr id="79" name="Google Shape;79;p90"/>
          <p:cNvSpPr>
            <a:spLocks noGrp="1"/>
          </p:cNvSpPr>
          <p:nvPr>
            <p:ph type="pic" idx="2"/>
          </p:nvPr>
        </p:nvSpPr>
        <p:spPr>
          <a:xfrm>
            <a:off x="1582656" y="1374406"/>
            <a:ext cx="2700000" cy="1584833"/>
          </a:xfrm>
          <a:prstGeom prst="rect">
            <a:avLst/>
          </a:prstGeom>
          <a:solidFill>
            <a:srgbClr val="F2F2F2"/>
          </a:solidFill>
          <a:ln>
            <a:noFill/>
          </a:ln>
        </p:spPr>
      </p:sp>
      <p:sp>
        <p:nvSpPr>
          <p:cNvPr id="80" name="Google Shape;80;p90"/>
          <p:cNvSpPr>
            <a:spLocks noGrp="1"/>
          </p:cNvSpPr>
          <p:nvPr>
            <p:ph type="pic" idx="3"/>
          </p:nvPr>
        </p:nvSpPr>
        <p:spPr>
          <a:xfrm>
            <a:off x="4820964" y="1374406"/>
            <a:ext cx="2736000" cy="1584833"/>
          </a:xfrm>
          <a:prstGeom prst="rect">
            <a:avLst/>
          </a:prstGeom>
          <a:solidFill>
            <a:srgbClr val="F2F2F2"/>
          </a:solidFill>
          <a:ln>
            <a:noFill/>
          </a:ln>
        </p:spPr>
      </p:sp>
      <p:sp>
        <p:nvSpPr>
          <p:cNvPr id="81" name="Google Shape;81;p90"/>
          <p:cNvSpPr txBox="1">
            <a:spLocks noGrp="1"/>
          </p:cNvSpPr>
          <p:nvPr>
            <p:ph type="body" idx="1"/>
          </p:nvPr>
        </p:nvSpPr>
        <p:spPr>
          <a:xfrm>
            <a:off x="0" y="123478"/>
            <a:ext cx="9144000" cy="576064"/>
          </a:xfrm>
          <a:prstGeom prst="rect">
            <a:avLst/>
          </a:prstGeom>
          <a:noFill/>
          <a:ln>
            <a:noFill/>
          </a:ln>
        </p:spPr>
        <p:txBody>
          <a:bodyPr spcFirstLastPara="1" wrap="square" lIns="91425" tIns="45700" rIns="91425" bIns="45700" anchor="ctr" anchorCtr="0">
            <a:noAutofit/>
          </a:bodyPr>
          <a:lstStyle>
            <a:lvl1pPr marL="457200" marR="0" lvl="0" indent="-228600" algn="ctr" rtl="0">
              <a:spcBef>
                <a:spcPts val="720"/>
              </a:spcBef>
              <a:spcAft>
                <a:spcPts val="0"/>
              </a:spcAft>
              <a:buClr>
                <a:srgbClr val="3F3F3F"/>
              </a:buClr>
              <a:buSzPts val="3600"/>
              <a:buFont typeface="Arial"/>
              <a:buNone/>
              <a:defRPr sz="3600" b="0" i="0" u="none" strike="noStrike" cap="none">
                <a:solidFill>
                  <a:srgbClr val="3F3F3F"/>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82" name="Google Shape;82;p90"/>
          <p:cNvSpPr txBox="1">
            <a:spLocks noGrp="1"/>
          </p:cNvSpPr>
          <p:nvPr>
            <p:ph type="body" idx="4"/>
          </p:nvPr>
        </p:nvSpPr>
        <p:spPr>
          <a:xfrm>
            <a:off x="0" y="699542"/>
            <a:ext cx="9144000" cy="288032"/>
          </a:xfrm>
          <a:prstGeom prst="rect">
            <a:avLst/>
          </a:prstGeom>
          <a:noFill/>
          <a:ln>
            <a:noFill/>
          </a:ln>
        </p:spPr>
        <p:txBody>
          <a:bodyPr spcFirstLastPara="1" wrap="square" lIns="91425" tIns="45700" rIns="91425" bIns="45700" anchor="ctr" anchorCtr="0">
            <a:noAutofit/>
          </a:bodyPr>
          <a:lstStyle>
            <a:lvl1pPr marL="457200" marR="0" lvl="0" indent="-228600" algn="ctr" rtl="0">
              <a:spcBef>
                <a:spcPts val="280"/>
              </a:spcBef>
              <a:spcAft>
                <a:spcPts val="0"/>
              </a:spcAft>
              <a:buClr>
                <a:srgbClr val="3F3F3F"/>
              </a:buClr>
              <a:buSzPts val="1400"/>
              <a:buFont typeface="Arial"/>
              <a:buNone/>
              <a:defRPr sz="1400" b="0" i="0" u="none" strike="noStrike" cap="none">
                <a:solidFill>
                  <a:srgbClr val="3F3F3F"/>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9_Basic Layout">
  <p:cSld name="9_Basic Layout">
    <p:bg>
      <p:bgPr>
        <a:blipFill>
          <a:blip r:embed="rId2">
            <a:alphaModFix/>
          </a:blip>
          <a:stretch>
            <a:fillRect/>
          </a:stretch>
        </a:blipFill>
        <a:effectLst/>
      </p:bgPr>
    </p:bg>
    <p:spTree>
      <p:nvGrpSpPr>
        <p:cNvPr id="1" name="Shape 83"/>
        <p:cNvGrpSpPr/>
        <p:nvPr/>
      </p:nvGrpSpPr>
      <p:grpSpPr>
        <a:xfrm>
          <a:off x="0" y="0"/>
          <a:ext cx="0" cy="0"/>
          <a:chOff x="0" y="0"/>
          <a:chExt cx="0" cy="0"/>
        </a:xfrm>
      </p:grpSpPr>
      <p:sp>
        <p:nvSpPr>
          <p:cNvPr id="84" name="Google Shape;84;p91"/>
          <p:cNvSpPr/>
          <p:nvPr/>
        </p:nvSpPr>
        <p:spPr>
          <a:xfrm>
            <a:off x="2847111" y="1179745"/>
            <a:ext cx="3401564" cy="3401564"/>
          </a:xfrm>
          <a:prstGeom prst="donut">
            <a:avLst>
              <a:gd name="adj" fmla="val 1353"/>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pic>
        <p:nvPicPr>
          <p:cNvPr id="85" name="Google Shape;85;p91" descr="D:\Fullppt\PNG이미지\핸드폰2.png"/>
          <p:cNvPicPr preferRelativeResize="0"/>
          <p:nvPr/>
        </p:nvPicPr>
        <p:blipFill rotWithShape="1">
          <a:blip r:embed="rId3">
            <a:alphaModFix/>
          </a:blip>
          <a:srcRect/>
          <a:stretch/>
        </p:blipFill>
        <p:spPr>
          <a:xfrm>
            <a:off x="2735225" y="1079005"/>
            <a:ext cx="3373328" cy="4085033"/>
          </a:xfrm>
          <a:prstGeom prst="rect">
            <a:avLst/>
          </a:prstGeom>
          <a:noFill/>
          <a:ln>
            <a:noFill/>
          </a:ln>
        </p:spPr>
      </p:pic>
      <p:sp>
        <p:nvSpPr>
          <p:cNvPr id="86" name="Google Shape;86;p91"/>
          <p:cNvSpPr>
            <a:spLocks noGrp="1"/>
          </p:cNvSpPr>
          <p:nvPr>
            <p:ph type="pic" idx="2"/>
          </p:nvPr>
        </p:nvSpPr>
        <p:spPr>
          <a:xfrm>
            <a:off x="3566328" y="1217153"/>
            <a:ext cx="1945465" cy="3005145"/>
          </a:xfrm>
          <a:prstGeom prst="rect">
            <a:avLst/>
          </a:prstGeom>
          <a:solidFill>
            <a:srgbClr val="F2F2F2"/>
          </a:solidFill>
          <a:ln>
            <a:noFill/>
          </a:ln>
        </p:spPr>
      </p:sp>
      <p:sp>
        <p:nvSpPr>
          <p:cNvPr id="87" name="Google Shape;87;p91"/>
          <p:cNvSpPr txBox="1">
            <a:spLocks noGrp="1"/>
          </p:cNvSpPr>
          <p:nvPr>
            <p:ph type="body" idx="1"/>
          </p:nvPr>
        </p:nvSpPr>
        <p:spPr>
          <a:xfrm>
            <a:off x="0" y="123478"/>
            <a:ext cx="9144000" cy="576064"/>
          </a:xfrm>
          <a:prstGeom prst="rect">
            <a:avLst/>
          </a:prstGeom>
          <a:noFill/>
          <a:ln>
            <a:noFill/>
          </a:ln>
        </p:spPr>
        <p:txBody>
          <a:bodyPr spcFirstLastPara="1" wrap="square" lIns="91425" tIns="45700" rIns="91425" bIns="45700" anchor="ctr" anchorCtr="0">
            <a:noAutofit/>
          </a:bodyPr>
          <a:lstStyle>
            <a:lvl1pPr marL="457200" marR="0" lvl="0" indent="-228600" algn="ctr" rtl="0">
              <a:spcBef>
                <a:spcPts val="720"/>
              </a:spcBef>
              <a:spcAft>
                <a:spcPts val="0"/>
              </a:spcAft>
              <a:buClr>
                <a:srgbClr val="3F3F3F"/>
              </a:buClr>
              <a:buSzPts val="3600"/>
              <a:buFont typeface="Arial"/>
              <a:buNone/>
              <a:defRPr sz="3600" b="0" i="0" u="none" strike="noStrike" cap="none">
                <a:solidFill>
                  <a:srgbClr val="3F3F3F"/>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88" name="Google Shape;88;p91"/>
          <p:cNvSpPr txBox="1">
            <a:spLocks noGrp="1"/>
          </p:cNvSpPr>
          <p:nvPr>
            <p:ph type="body" idx="3"/>
          </p:nvPr>
        </p:nvSpPr>
        <p:spPr>
          <a:xfrm>
            <a:off x="0" y="699542"/>
            <a:ext cx="9144000" cy="288032"/>
          </a:xfrm>
          <a:prstGeom prst="rect">
            <a:avLst/>
          </a:prstGeom>
          <a:noFill/>
          <a:ln>
            <a:noFill/>
          </a:ln>
        </p:spPr>
        <p:txBody>
          <a:bodyPr spcFirstLastPara="1" wrap="square" lIns="91425" tIns="45700" rIns="91425" bIns="45700" anchor="ctr" anchorCtr="0">
            <a:noAutofit/>
          </a:bodyPr>
          <a:lstStyle>
            <a:lvl1pPr marL="457200" marR="0" lvl="0" indent="-228600" algn="ctr" rtl="0">
              <a:spcBef>
                <a:spcPts val="280"/>
              </a:spcBef>
              <a:spcAft>
                <a:spcPts val="0"/>
              </a:spcAft>
              <a:buClr>
                <a:srgbClr val="3F3F3F"/>
              </a:buClr>
              <a:buSzPts val="1400"/>
              <a:buFont typeface="Arial"/>
              <a:buNone/>
              <a:defRPr sz="1400" b="0" i="0" u="none" strike="noStrike" cap="none">
                <a:solidFill>
                  <a:srgbClr val="3F3F3F"/>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Break Layout">
  <p:cSld name="Section Break Layout">
    <p:spTree>
      <p:nvGrpSpPr>
        <p:cNvPr id="1" name="Shape 90"/>
        <p:cNvGrpSpPr/>
        <p:nvPr/>
      </p:nvGrpSpPr>
      <p:grpSpPr>
        <a:xfrm>
          <a:off x="0" y="0"/>
          <a:ext cx="0" cy="0"/>
          <a:chOff x="0" y="0"/>
          <a:chExt cx="0" cy="0"/>
        </a:xfrm>
      </p:grpSpPr>
      <p:sp>
        <p:nvSpPr>
          <p:cNvPr id="91" name="Google Shape;91;p93"/>
          <p:cNvSpPr txBox="1">
            <a:spLocks noGrp="1"/>
          </p:cNvSpPr>
          <p:nvPr>
            <p:ph type="body" idx="1"/>
          </p:nvPr>
        </p:nvSpPr>
        <p:spPr>
          <a:xfrm>
            <a:off x="4213800" y="2230378"/>
            <a:ext cx="4930200" cy="473576"/>
          </a:xfrm>
          <a:prstGeom prst="rect">
            <a:avLst/>
          </a:prstGeom>
          <a:noFill/>
          <a:ln>
            <a:noFill/>
          </a:ln>
        </p:spPr>
        <p:txBody>
          <a:bodyPr spcFirstLastPara="1" wrap="square" lIns="91425" tIns="45700" rIns="91425" bIns="45700" anchor="ctr" anchorCtr="0">
            <a:noAutofit/>
          </a:bodyPr>
          <a:lstStyle>
            <a:lvl1pPr marL="457200" marR="0" lvl="0" indent="-228600" algn="l" rtl="0">
              <a:spcBef>
                <a:spcPts val="720"/>
              </a:spcBef>
              <a:spcAft>
                <a:spcPts val="0"/>
              </a:spcAft>
              <a:buClr>
                <a:srgbClr val="3F3F3F"/>
              </a:buClr>
              <a:buSzPts val="3600"/>
              <a:buFont typeface="Arial"/>
              <a:buNone/>
              <a:defRPr sz="3600" b="1" i="0" u="none" strike="noStrike" cap="none">
                <a:solidFill>
                  <a:srgbClr val="3F3F3F"/>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92" name="Google Shape;92;p93"/>
          <p:cNvSpPr txBox="1">
            <a:spLocks noGrp="1"/>
          </p:cNvSpPr>
          <p:nvPr>
            <p:ph type="body" idx="2"/>
          </p:nvPr>
        </p:nvSpPr>
        <p:spPr>
          <a:xfrm>
            <a:off x="4213800" y="2703954"/>
            <a:ext cx="4930200" cy="288032"/>
          </a:xfrm>
          <a:prstGeom prst="rect">
            <a:avLst/>
          </a:prstGeom>
          <a:noFill/>
          <a:ln>
            <a:noFill/>
          </a:ln>
        </p:spPr>
        <p:txBody>
          <a:bodyPr spcFirstLastPara="1" wrap="square" lIns="91425" tIns="45700" rIns="91425" bIns="45700" anchor="ctr" anchorCtr="0">
            <a:noAutofit/>
          </a:bodyPr>
          <a:lstStyle>
            <a:lvl1pPr marL="457200" marR="0" lvl="0" indent="-228600" algn="l" rtl="0">
              <a:spcBef>
                <a:spcPts val="280"/>
              </a:spcBef>
              <a:spcAft>
                <a:spcPts val="0"/>
              </a:spcAft>
              <a:buClr>
                <a:srgbClr val="3F3F3F"/>
              </a:buClr>
              <a:buSzPts val="1400"/>
              <a:buFont typeface="Arial"/>
              <a:buNone/>
              <a:defRPr sz="1400" b="0" i="0" u="none" strike="noStrike" cap="none">
                <a:solidFill>
                  <a:srgbClr val="3F3F3F"/>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pic>
        <p:nvPicPr>
          <p:cNvPr id="93" name="Google Shape;93;p93" descr="E:\002-KIMS BUSINESS\007-02-Googleslidesppt\02-GSppt-Contents-Kim\20170215\03-abs\item01-png.png"/>
          <p:cNvPicPr preferRelativeResize="0"/>
          <p:nvPr/>
        </p:nvPicPr>
        <p:blipFill rotWithShape="1">
          <a:blip r:embed="rId2">
            <a:alphaModFix/>
          </a:blip>
          <a:srcRect/>
          <a:stretch/>
        </p:blipFill>
        <p:spPr>
          <a:xfrm>
            <a:off x="3131839" y="3651870"/>
            <a:ext cx="1013895" cy="1016495"/>
          </a:xfrm>
          <a:prstGeom prst="rect">
            <a:avLst/>
          </a:prstGeom>
          <a:noFill/>
          <a:ln>
            <a:noFill/>
          </a:ln>
        </p:spPr>
      </p:pic>
      <p:pic>
        <p:nvPicPr>
          <p:cNvPr id="94" name="Google Shape;94;p93" descr="E:\002-KIMS BUSINESS\007-02-Googleslidesppt\02-GSppt-Contents-Kim\20170215\03-abs\item01-png.png"/>
          <p:cNvPicPr preferRelativeResize="0"/>
          <p:nvPr/>
        </p:nvPicPr>
        <p:blipFill rotWithShape="1">
          <a:blip r:embed="rId3">
            <a:alphaModFix/>
          </a:blip>
          <a:srcRect/>
          <a:stretch/>
        </p:blipFill>
        <p:spPr>
          <a:xfrm>
            <a:off x="3995936" y="950740"/>
            <a:ext cx="648072" cy="649734"/>
          </a:xfrm>
          <a:prstGeom prst="rect">
            <a:avLst/>
          </a:prstGeom>
          <a:noFill/>
          <a:ln>
            <a:noFill/>
          </a:ln>
        </p:spPr>
      </p:pic>
      <p:pic>
        <p:nvPicPr>
          <p:cNvPr id="95" name="Google Shape;95;p93" descr="E:\002-KIMS BUSINESS\007-02-Googleslidesppt\02-GSppt-Contents-Kim\20170215\03-abs\item01-png.png"/>
          <p:cNvPicPr preferRelativeResize="0"/>
          <p:nvPr/>
        </p:nvPicPr>
        <p:blipFill rotWithShape="1">
          <a:blip r:embed="rId4">
            <a:alphaModFix/>
          </a:blip>
          <a:srcRect/>
          <a:stretch/>
        </p:blipFill>
        <p:spPr>
          <a:xfrm>
            <a:off x="611560" y="419818"/>
            <a:ext cx="442142" cy="443276"/>
          </a:xfrm>
          <a:prstGeom prst="rect">
            <a:avLst/>
          </a:prstGeom>
          <a:noFill/>
          <a:ln>
            <a:noFill/>
          </a:ln>
        </p:spPr>
      </p:pic>
      <p:pic>
        <p:nvPicPr>
          <p:cNvPr id="96" name="Google Shape;96;p93" descr="E:\002-KIMS BUSINESS\007-02-Googleslidesppt\02-GSppt-Contents-Kim\20170215\03-abs\item01-png.png"/>
          <p:cNvPicPr preferRelativeResize="0"/>
          <p:nvPr/>
        </p:nvPicPr>
        <p:blipFill rotWithShape="1">
          <a:blip r:embed="rId5">
            <a:alphaModFix/>
          </a:blip>
          <a:srcRect/>
          <a:stretch/>
        </p:blipFill>
        <p:spPr>
          <a:xfrm>
            <a:off x="8100392" y="1779200"/>
            <a:ext cx="360040" cy="360963"/>
          </a:xfrm>
          <a:prstGeom prst="rect">
            <a:avLst/>
          </a:prstGeom>
          <a:noFill/>
          <a:ln>
            <a:noFill/>
          </a:ln>
        </p:spPr>
      </p:pic>
      <p:grpSp>
        <p:nvGrpSpPr>
          <p:cNvPr id="97" name="Google Shape;97;p93"/>
          <p:cNvGrpSpPr/>
          <p:nvPr/>
        </p:nvGrpSpPr>
        <p:grpSpPr>
          <a:xfrm>
            <a:off x="1115616" y="1275607"/>
            <a:ext cx="2585656" cy="2592286"/>
            <a:chOff x="1115616" y="1275607"/>
            <a:chExt cx="2585656" cy="2592286"/>
          </a:xfrm>
        </p:grpSpPr>
        <p:pic>
          <p:nvPicPr>
            <p:cNvPr id="98" name="Google Shape;98;p93" descr="E:\002-KIMS BUSINESS\007-02-Googleslidesppt\02-GSppt-Contents-Kim\20170215\03-abs\item01-png.png"/>
            <p:cNvPicPr preferRelativeResize="0"/>
            <p:nvPr/>
          </p:nvPicPr>
          <p:blipFill rotWithShape="1">
            <a:blip r:embed="rId6">
              <a:alphaModFix/>
            </a:blip>
            <a:srcRect/>
            <a:stretch/>
          </p:blipFill>
          <p:spPr>
            <a:xfrm>
              <a:off x="1115616" y="1275607"/>
              <a:ext cx="2585656" cy="2592286"/>
            </a:xfrm>
            <a:prstGeom prst="rect">
              <a:avLst/>
            </a:prstGeom>
            <a:noFill/>
            <a:ln>
              <a:noFill/>
            </a:ln>
          </p:spPr>
        </p:pic>
        <p:sp>
          <p:nvSpPr>
            <p:cNvPr id="99" name="Google Shape;99;p93"/>
            <p:cNvSpPr/>
            <p:nvPr/>
          </p:nvSpPr>
          <p:spPr>
            <a:xfrm>
              <a:off x="1796376" y="1959682"/>
              <a:ext cx="1224136" cy="1224136"/>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pic>
        <p:nvPicPr>
          <p:cNvPr id="100" name="Google Shape;100;p93" descr="E:\002-KIMS BUSINESS\007-02-Googleslidesppt\02-GSppt-Contents-Kim\20170215\03-abs\item02-png.png"/>
          <p:cNvPicPr preferRelativeResize="0"/>
          <p:nvPr/>
        </p:nvPicPr>
        <p:blipFill rotWithShape="1">
          <a:blip r:embed="rId7">
            <a:alphaModFix/>
          </a:blip>
          <a:srcRect/>
          <a:stretch/>
        </p:blipFill>
        <p:spPr>
          <a:xfrm>
            <a:off x="7668344" y="3578808"/>
            <a:ext cx="1475656" cy="1592353"/>
          </a:xfrm>
          <a:prstGeom prst="rect">
            <a:avLst/>
          </a:prstGeom>
          <a:noFill/>
          <a:ln>
            <a:noFill/>
          </a:ln>
        </p:spPr>
      </p:pic>
      <p:pic>
        <p:nvPicPr>
          <p:cNvPr id="101" name="Google Shape;101;p93" descr="E:\002-KIMS BUSINESS\007-02-Googleslidesppt\02-GSppt-Contents-Kim\20170215\03-abs\item02-png.png"/>
          <p:cNvPicPr preferRelativeResize="0"/>
          <p:nvPr/>
        </p:nvPicPr>
        <p:blipFill rotWithShape="1">
          <a:blip r:embed="rId8">
            <a:alphaModFix/>
          </a:blip>
          <a:srcRect/>
          <a:stretch/>
        </p:blipFill>
        <p:spPr>
          <a:xfrm rot="-5400000">
            <a:off x="8226854" y="-51527"/>
            <a:ext cx="879830" cy="949408"/>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End Slide Layout">
  <p:cSld name="End Slide Layout">
    <p:spTree>
      <p:nvGrpSpPr>
        <p:cNvPr id="1" name="Shape 13"/>
        <p:cNvGrpSpPr/>
        <p:nvPr/>
      </p:nvGrpSpPr>
      <p:grpSpPr>
        <a:xfrm>
          <a:off x="0" y="0"/>
          <a:ext cx="0" cy="0"/>
          <a:chOff x="0" y="0"/>
          <a:chExt cx="0" cy="0"/>
        </a:xfrm>
      </p:grpSpPr>
      <p:pic>
        <p:nvPicPr>
          <p:cNvPr id="14" name="Google Shape;14;p80" descr="E:\002-KIMS BUSINESS\007-02-Googleslidesppt\02-GSppt-Contents-Kim\20170215\03-abs\item03-png.png"/>
          <p:cNvPicPr preferRelativeResize="0"/>
          <p:nvPr/>
        </p:nvPicPr>
        <p:blipFill rotWithShape="1">
          <a:blip r:embed="rId2">
            <a:alphaModFix/>
          </a:blip>
          <a:srcRect/>
          <a:stretch/>
        </p:blipFill>
        <p:spPr>
          <a:xfrm rot="-9892029">
            <a:off x="2873932" y="156273"/>
            <a:ext cx="1587121" cy="1514490"/>
          </a:xfrm>
          <a:prstGeom prst="rect">
            <a:avLst/>
          </a:prstGeom>
          <a:noFill/>
          <a:ln>
            <a:noFill/>
          </a:ln>
        </p:spPr>
      </p:pic>
      <p:pic>
        <p:nvPicPr>
          <p:cNvPr id="15" name="Google Shape;15;p80" descr="E:\002-KIMS BUSINESS\007-02-Googleslidesppt\02-GSppt-Contents-Kim\20170215\03-abs\item03-png.png"/>
          <p:cNvPicPr preferRelativeResize="0"/>
          <p:nvPr/>
        </p:nvPicPr>
        <p:blipFill rotWithShape="1">
          <a:blip r:embed="rId2">
            <a:alphaModFix/>
          </a:blip>
          <a:srcRect/>
          <a:stretch/>
        </p:blipFill>
        <p:spPr>
          <a:xfrm rot="4527839">
            <a:off x="3005459" y="3443641"/>
            <a:ext cx="1587121" cy="1514490"/>
          </a:xfrm>
          <a:prstGeom prst="rect">
            <a:avLst/>
          </a:prstGeom>
          <a:noFill/>
          <a:ln>
            <a:noFill/>
          </a:ln>
        </p:spPr>
      </p:pic>
      <p:pic>
        <p:nvPicPr>
          <p:cNvPr id="16" name="Google Shape;16;p80" descr="E:\002-KIMS BUSINESS\007-02-Googleslidesppt\02-GSppt-Contents-Kim\20170215\03-abs\item03-png.png"/>
          <p:cNvPicPr preferRelativeResize="0"/>
          <p:nvPr/>
        </p:nvPicPr>
        <p:blipFill rotWithShape="1">
          <a:blip r:embed="rId2">
            <a:alphaModFix/>
          </a:blip>
          <a:srcRect/>
          <a:stretch/>
        </p:blipFill>
        <p:spPr>
          <a:xfrm rot="7414606">
            <a:off x="1967897" y="2192112"/>
            <a:ext cx="1587121" cy="1514490"/>
          </a:xfrm>
          <a:prstGeom prst="rect">
            <a:avLst/>
          </a:prstGeom>
          <a:noFill/>
          <a:ln>
            <a:noFill/>
          </a:ln>
        </p:spPr>
      </p:pic>
      <p:pic>
        <p:nvPicPr>
          <p:cNvPr id="17" name="Google Shape;17;p80" descr="E:\002-KIMS BUSINESS\007-02-Googleslidesppt\02-GSppt-Contents-Kim\20170215\03-abs\item03-png.png"/>
          <p:cNvPicPr preferRelativeResize="0"/>
          <p:nvPr/>
        </p:nvPicPr>
        <p:blipFill rotWithShape="1">
          <a:blip r:embed="rId2">
            <a:alphaModFix/>
          </a:blip>
          <a:srcRect/>
          <a:stretch/>
        </p:blipFill>
        <p:spPr>
          <a:xfrm rot="4162721" flipH="1">
            <a:off x="2110757" y="805096"/>
            <a:ext cx="1587121" cy="1514490"/>
          </a:xfrm>
          <a:prstGeom prst="rect">
            <a:avLst/>
          </a:prstGeom>
          <a:noFill/>
          <a:ln>
            <a:noFill/>
          </a:ln>
        </p:spPr>
      </p:pic>
      <p:pic>
        <p:nvPicPr>
          <p:cNvPr id="18" name="Google Shape;18;p80" descr="E:\002-KIMS BUSINESS\007-02-Googleslidesppt\02-GSppt-Contents-Kim\20170215\03-abs\item03-png.png"/>
          <p:cNvPicPr preferRelativeResize="0"/>
          <p:nvPr/>
        </p:nvPicPr>
        <p:blipFill rotWithShape="1">
          <a:blip r:embed="rId2">
            <a:alphaModFix/>
          </a:blip>
          <a:srcRect/>
          <a:stretch/>
        </p:blipFill>
        <p:spPr>
          <a:xfrm rot="7864253" flipH="1">
            <a:off x="3934583" y="142673"/>
            <a:ext cx="1587121" cy="1514490"/>
          </a:xfrm>
          <a:prstGeom prst="rect">
            <a:avLst/>
          </a:prstGeom>
          <a:noFill/>
          <a:ln>
            <a:noFill/>
          </a:ln>
        </p:spPr>
      </p:pic>
      <p:pic>
        <p:nvPicPr>
          <p:cNvPr id="19" name="Google Shape;19;p80" descr="E:\002-KIMS BUSINESS\007-02-Googleslidesppt\02-GSppt-Contents-Kim\20170215\03-abs\item03-png.png"/>
          <p:cNvPicPr preferRelativeResize="0"/>
          <p:nvPr/>
        </p:nvPicPr>
        <p:blipFill rotWithShape="1">
          <a:blip r:embed="rId2">
            <a:alphaModFix/>
          </a:blip>
          <a:srcRect/>
          <a:stretch/>
        </p:blipFill>
        <p:spPr>
          <a:xfrm rot="-1435202">
            <a:off x="5618205" y="2384716"/>
            <a:ext cx="1587121" cy="1514490"/>
          </a:xfrm>
          <a:prstGeom prst="rect">
            <a:avLst/>
          </a:prstGeom>
          <a:noFill/>
          <a:ln>
            <a:noFill/>
          </a:ln>
        </p:spPr>
      </p:pic>
      <p:pic>
        <p:nvPicPr>
          <p:cNvPr id="20" name="Google Shape;20;p80" descr="E:\002-KIMS BUSINESS\007-02-Googleslidesppt\02-GSppt-Contents-Kim\20170215\03-abs\item03-png.png"/>
          <p:cNvPicPr preferRelativeResize="0"/>
          <p:nvPr/>
        </p:nvPicPr>
        <p:blipFill rotWithShape="1">
          <a:blip r:embed="rId2">
            <a:alphaModFix/>
          </a:blip>
          <a:srcRect/>
          <a:stretch/>
        </p:blipFill>
        <p:spPr>
          <a:xfrm rot="-4325069">
            <a:off x="5463157" y="736150"/>
            <a:ext cx="1587121" cy="1514490"/>
          </a:xfrm>
          <a:prstGeom prst="rect">
            <a:avLst/>
          </a:prstGeom>
          <a:noFill/>
          <a:ln>
            <a:noFill/>
          </a:ln>
        </p:spPr>
      </p:pic>
      <p:pic>
        <p:nvPicPr>
          <p:cNvPr id="21" name="Google Shape;21;p80" descr="E:\002-KIMS BUSINESS\007-02-Googleslidesppt\02-GSppt-Contents-Kim\20170215\03-abs\item03-png.png"/>
          <p:cNvPicPr preferRelativeResize="0"/>
          <p:nvPr/>
        </p:nvPicPr>
        <p:blipFill rotWithShape="1">
          <a:blip r:embed="rId2">
            <a:alphaModFix/>
          </a:blip>
          <a:srcRect/>
          <a:stretch/>
        </p:blipFill>
        <p:spPr>
          <a:xfrm rot="729549">
            <a:off x="4788024" y="3370715"/>
            <a:ext cx="1587121" cy="1514490"/>
          </a:xfrm>
          <a:prstGeom prst="rect">
            <a:avLst/>
          </a:prstGeom>
          <a:noFill/>
          <a:ln>
            <a:noFill/>
          </a:ln>
        </p:spPr>
      </p:pic>
      <p:grpSp>
        <p:nvGrpSpPr>
          <p:cNvPr id="22" name="Google Shape;22;p80"/>
          <p:cNvGrpSpPr/>
          <p:nvPr/>
        </p:nvGrpSpPr>
        <p:grpSpPr>
          <a:xfrm>
            <a:off x="2254580" y="248388"/>
            <a:ext cx="4634840" cy="4646724"/>
            <a:chOff x="1115616" y="1275607"/>
            <a:chExt cx="2585656" cy="2592286"/>
          </a:xfrm>
        </p:grpSpPr>
        <p:pic>
          <p:nvPicPr>
            <p:cNvPr id="23" name="Google Shape;23;p80" descr="E:\002-KIMS BUSINESS\007-02-Googleslidesppt\02-GSppt-Contents-Kim\20170215\03-abs\item01-png.png"/>
            <p:cNvPicPr preferRelativeResize="0"/>
            <p:nvPr/>
          </p:nvPicPr>
          <p:blipFill rotWithShape="1">
            <a:blip r:embed="rId3">
              <a:alphaModFix/>
            </a:blip>
            <a:srcRect/>
            <a:stretch/>
          </p:blipFill>
          <p:spPr>
            <a:xfrm>
              <a:off x="1115616" y="1275607"/>
              <a:ext cx="2585656" cy="2592286"/>
            </a:xfrm>
            <a:prstGeom prst="rect">
              <a:avLst/>
            </a:prstGeom>
            <a:noFill/>
            <a:ln>
              <a:noFill/>
            </a:ln>
          </p:spPr>
        </p:pic>
        <p:sp>
          <p:nvSpPr>
            <p:cNvPr id="24" name="Google Shape;24;p80"/>
            <p:cNvSpPr/>
            <p:nvPr/>
          </p:nvSpPr>
          <p:spPr>
            <a:xfrm>
              <a:off x="1595313" y="1758619"/>
              <a:ext cx="1626263" cy="1626264"/>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sp>
        <p:nvSpPr>
          <p:cNvPr id="25" name="Google Shape;25;p80"/>
          <p:cNvSpPr txBox="1">
            <a:spLocks noGrp="1"/>
          </p:cNvSpPr>
          <p:nvPr>
            <p:ph type="body" idx="1"/>
          </p:nvPr>
        </p:nvSpPr>
        <p:spPr>
          <a:xfrm>
            <a:off x="3203848" y="2101602"/>
            <a:ext cx="2736303" cy="576063"/>
          </a:xfrm>
          <a:prstGeom prst="rect">
            <a:avLst/>
          </a:prstGeom>
          <a:noFill/>
          <a:ln>
            <a:noFill/>
          </a:ln>
        </p:spPr>
        <p:txBody>
          <a:bodyPr spcFirstLastPara="1" wrap="square" lIns="91425" tIns="45700" rIns="91425" bIns="45700" anchor="ctr" anchorCtr="0">
            <a:noAutofit/>
          </a:bodyPr>
          <a:lstStyle>
            <a:lvl1pPr marL="457200" marR="0" lvl="0" indent="-228600" algn="ctr" rtl="0">
              <a:spcBef>
                <a:spcPts val="720"/>
              </a:spcBef>
              <a:spcAft>
                <a:spcPts val="0"/>
              </a:spcAft>
              <a:buClr>
                <a:srgbClr val="3F3F3F"/>
              </a:buClr>
              <a:buSzPts val="3600"/>
              <a:buFont typeface="Arial"/>
              <a:buNone/>
              <a:defRPr sz="3600" b="1" i="0" u="none" strike="noStrike" cap="none">
                <a:solidFill>
                  <a:srgbClr val="3F3F3F"/>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6" name="Google Shape;26;p80"/>
          <p:cNvSpPr txBox="1">
            <a:spLocks noGrp="1"/>
          </p:cNvSpPr>
          <p:nvPr>
            <p:ph type="body" idx="2"/>
          </p:nvPr>
        </p:nvSpPr>
        <p:spPr>
          <a:xfrm>
            <a:off x="3203700" y="2677666"/>
            <a:ext cx="2736303" cy="432048"/>
          </a:xfrm>
          <a:prstGeom prst="rect">
            <a:avLst/>
          </a:prstGeom>
          <a:noFill/>
          <a:ln>
            <a:noFill/>
          </a:ln>
        </p:spPr>
        <p:txBody>
          <a:bodyPr spcFirstLastPara="1" wrap="square" lIns="91425" tIns="45700" rIns="91425" bIns="45700" anchor="ctr" anchorCtr="0">
            <a:noAutofit/>
          </a:bodyPr>
          <a:lstStyle>
            <a:lvl1pPr marL="457200" marR="0" lvl="0" indent="-228600" algn="ctr" rtl="0">
              <a:spcBef>
                <a:spcPts val="280"/>
              </a:spcBef>
              <a:spcAft>
                <a:spcPts val="0"/>
              </a:spcAft>
              <a:buClr>
                <a:srgbClr val="3F3F3F"/>
              </a:buClr>
              <a:buSzPts val="1400"/>
              <a:buFont typeface="Arial"/>
              <a:buNone/>
              <a:defRPr sz="1400" b="0" i="0" u="none" strike="noStrike" cap="none">
                <a:solidFill>
                  <a:srgbClr val="3F3F3F"/>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pic>
        <p:nvPicPr>
          <p:cNvPr id="27" name="Google Shape;27;p80" descr="E:\002-KIMS BUSINESS\007-02-Googleslidesppt\02-GSppt-Contents-Kim\20170215\03-abs\item03-png.png"/>
          <p:cNvPicPr preferRelativeResize="0"/>
          <p:nvPr/>
        </p:nvPicPr>
        <p:blipFill rotWithShape="1">
          <a:blip r:embed="rId2">
            <a:alphaModFix/>
          </a:blip>
          <a:srcRect/>
          <a:stretch/>
        </p:blipFill>
        <p:spPr>
          <a:xfrm>
            <a:off x="0" y="-22860"/>
            <a:ext cx="1587121" cy="1514490"/>
          </a:xfrm>
          <a:prstGeom prst="rect">
            <a:avLst/>
          </a:prstGeom>
          <a:noFill/>
          <a:ln>
            <a:noFill/>
          </a:ln>
        </p:spPr>
      </p:pic>
      <p:pic>
        <p:nvPicPr>
          <p:cNvPr id="28" name="Google Shape;28;p80" descr="E:\002-KIMS BUSINESS\007-02-Googleslidesppt\02-GSppt-Contents-Kim\20170215\03-abs\item02-png.png"/>
          <p:cNvPicPr preferRelativeResize="0"/>
          <p:nvPr/>
        </p:nvPicPr>
        <p:blipFill rotWithShape="1">
          <a:blip r:embed="rId4">
            <a:alphaModFix/>
          </a:blip>
          <a:srcRect/>
          <a:stretch/>
        </p:blipFill>
        <p:spPr>
          <a:xfrm>
            <a:off x="7740352" y="3624792"/>
            <a:ext cx="1407408" cy="1518708"/>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3_Basic Layout">
  <p:cSld name="3_Basic Layout">
    <p:bg>
      <p:bgPr>
        <a:blipFill>
          <a:blip r:embed="rId2">
            <a:alphaModFix/>
          </a:blip>
          <a:stretch>
            <a:fillRect/>
          </a:stretch>
        </a:blipFill>
        <a:effectLst/>
      </p:bgPr>
    </p:bg>
    <p:spTree>
      <p:nvGrpSpPr>
        <p:cNvPr id="1" name="Shape 30"/>
        <p:cNvGrpSpPr/>
        <p:nvPr/>
      </p:nvGrpSpPr>
      <p:grpSpPr>
        <a:xfrm>
          <a:off x="0" y="0"/>
          <a:ext cx="0" cy="0"/>
          <a:chOff x="0" y="0"/>
          <a:chExt cx="0" cy="0"/>
        </a:xfrm>
      </p:grpSpPr>
      <p:sp>
        <p:nvSpPr>
          <p:cNvPr id="31" name="Google Shape;31;p79"/>
          <p:cNvSpPr txBox="1">
            <a:spLocks noGrp="1"/>
          </p:cNvSpPr>
          <p:nvPr>
            <p:ph type="body" idx="1"/>
          </p:nvPr>
        </p:nvSpPr>
        <p:spPr>
          <a:xfrm>
            <a:off x="0" y="123478"/>
            <a:ext cx="9144000" cy="576064"/>
          </a:xfrm>
          <a:prstGeom prst="rect">
            <a:avLst/>
          </a:prstGeom>
          <a:noFill/>
          <a:ln>
            <a:noFill/>
          </a:ln>
        </p:spPr>
        <p:txBody>
          <a:bodyPr spcFirstLastPara="1" wrap="square" lIns="91425" tIns="45700" rIns="91425" bIns="45700" anchor="ctr" anchorCtr="0">
            <a:noAutofit/>
          </a:bodyPr>
          <a:lstStyle>
            <a:lvl1pPr marL="457200" marR="0" lvl="0" indent="-228600" algn="ctr" rtl="0">
              <a:spcBef>
                <a:spcPts val="720"/>
              </a:spcBef>
              <a:spcAft>
                <a:spcPts val="0"/>
              </a:spcAft>
              <a:buClr>
                <a:srgbClr val="3F3F3F"/>
              </a:buClr>
              <a:buSzPts val="3600"/>
              <a:buFont typeface="Arial"/>
              <a:buNone/>
              <a:defRPr sz="3600" b="0" i="0" u="none" strike="noStrike" cap="none">
                <a:solidFill>
                  <a:srgbClr val="3F3F3F"/>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2" name="Google Shape;32;p79"/>
          <p:cNvSpPr txBox="1">
            <a:spLocks noGrp="1"/>
          </p:cNvSpPr>
          <p:nvPr>
            <p:ph type="body" idx="2"/>
          </p:nvPr>
        </p:nvSpPr>
        <p:spPr>
          <a:xfrm>
            <a:off x="0" y="699542"/>
            <a:ext cx="9144000" cy="288032"/>
          </a:xfrm>
          <a:prstGeom prst="rect">
            <a:avLst/>
          </a:prstGeom>
          <a:noFill/>
          <a:ln>
            <a:noFill/>
          </a:ln>
        </p:spPr>
        <p:txBody>
          <a:bodyPr spcFirstLastPara="1" wrap="square" lIns="91425" tIns="45700" rIns="91425" bIns="45700" anchor="ctr" anchorCtr="0">
            <a:noAutofit/>
          </a:bodyPr>
          <a:lstStyle>
            <a:lvl1pPr marL="457200" marR="0" lvl="0" indent="-228600" algn="ctr" rtl="0">
              <a:spcBef>
                <a:spcPts val="280"/>
              </a:spcBef>
              <a:spcAft>
                <a:spcPts val="0"/>
              </a:spcAft>
              <a:buClr>
                <a:srgbClr val="3F3F3F"/>
              </a:buClr>
              <a:buSzPts val="1400"/>
              <a:buFont typeface="Arial"/>
              <a:buNone/>
              <a:defRPr sz="1400" b="0" i="0" u="none" strike="noStrike" cap="none">
                <a:solidFill>
                  <a:srgbClr val="3F3F3F"/>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1_Basic Layout">
  <p:cSld name="1_Basic Layout">
    <p:bg>
      <p:bgPr>
        <a:blipFill>
          <a:blip r:embed="rId2">
            <a:alphaModFix/>
          </a:blip>
          <a:stretch>
            <a:fillRect/>
          </a:stretch>
        </a:blipFill>
        <a:effectLst/>
      </p:bgPr>
    </p:bg>
    <p:spTree>
      <p:nvGrpSpPr>
        <p:cNvPr id="1" name="Shape 34"/>
        <p:cNvGrpSpPr/>
        <p:nvPr/>
      </p:nvGrpSpPr>
      <p:grpSpPr>
        <a:xfrm>
          <a:off x="0" y="0"/>
          <a:ext cx="0" cy="0"/>
          <a:chOff x="0" y="0"/>
          <a:chExt cx="0" cy="0"/>
        </a:xfrm>
      </p:grpSpPr>
      <p:grpSp>
        <p:nvGrpSpPr>
          <p:cNvPr id="35" name="Google Shape;35;p82"/>
          <p:cNvGrpSpPr/>
          <p:nvPr/>
        </p:nvGrpSpPr>
        <p:grpSpPr>
          <a:xfrm>
            <a:off x="2843808" y="377122"/>
            <a:ext cx="3456384" cy="3465247"/>
            <a:chOff x="1115616" y="1275607"/>
            <a:chExt cx="2585656" cy="2592286"/>
          </a:xfrm>
        </p:grpSpPr>
        <p:pic>
          <p:nvPicPr>
            <p:cNvPr id="36" name="Google Shape;36;p82" descr="E:\002-KIMS BUSINESS\007-02-Googleslidesppt\02-GSppt-Contents-Kim\20170215\03-abs\item01-png.png"/>
            <p:cNvPicPr preferRelativeResize="0"/>
            <p:nvPr/>
          </p:nvPicPr>
          <p:blipFill rotWithShape="1">
            <a:blip r:embed="rId3">
              <a:alphaModFix/>
            </a:blip>
            <a:srcRect/>
            <a:stretch/>
          </p:blipFill>
          <p:spPr>
            <a:xfrm>
              <a:off x="1115616" y="1275607"/>
              <a:ext cx="2585656" cy="2592286"/>
            </a:xfrm>
            <a:prstGeom prst="rect">
              <a:avLst/>
            </a:prstGeom>
            <a:noFill/>
            <a:ln>
              <a:noFill/>
            </a:ln>
          </p:spPr>
        </p:pic>
        <p:sp>
          <p:nvSpPr>
            <p:cNvPr id="37" name="Google Shape;37;p82"/>
            <p:cNvSpPr/>
            <p:nvPr/>
          </p:nvSpPr>
          <p:spPr>
            <a:xfrm>
              <a:off x="1796376" y="1959682"/>
              <a:ext cx="1224136" cy="1224136"/>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sp>
        <p:nvSpPr>
          <p:cNvPr id="38" name="Google Shape;38;p82"/>
          <p:cNvSpPr txBox="1">
            <a:spLocks noGrp="1"/>
          </p:cNvSpPr>
          <p:nvPr>
            <p:ph type="body" idx="1"/>
          </p:nvPr>
        </p:nvSpPr>
        <p:spPr>
          <a:xfrm>
            <a:off x="2829098" y="3829794"/>
            <a:ext cx="3456384" cy="576063"/>
          </a:xfrm>
          <a:prstGeom prst="rect">
            <a:avLst/>
          </a:prstGeom>
          <a:noFill/>
          <a:ln>
            <a:noFill/>
          </a:ln>
        </p:spPr>
        <p:txBody>
          <a:bodyPr spcFirstLastPara="1" wrap="square" lIns="91425" tIns="45700" rIns="91425" bIns="45700" anchor="ctr" anchorCtr="0">
            <a:noAutofit/>
          </a:bodyPr>
          <a:lstStyle>
            <a:lvl1pPr marL="457200" marR="0" lvl="0" indent="-228600" algn="ctr" rtl="0">
              <a:spcBef>
                <a:spcPts val="720"/>
              </a:spcBef>
              <a:spcAft>
                <a:spcPts val="0"/>
              </a:spcAft>
              <a:buClr>
                <a:srgbClr val="3F3F3F"/>
              </a:buClr>
              <a:buSzPts val="3600"/>
              <a:buFont typeface="Arial"/>
              <a:buNone/>
              <a:defRPr sz="3600" b="1" i="0" u="none" strike="noStrike" cap="none">
                <a:solidFill>
                  <a:srgbClr val="3F3F3F"/>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9" name="Google Shape;39;p82"/>
          <p:cNvSpPr txBox="1">
            <a:spLocks noGrp="1"/>
          </p:cNvSpPr>
          <p:nvPr>
            <p:ph type="body" idx="2"/>
          </p:nvPr>
        </p:nvSpPr>
        <p:spPr>
          <a:xfrm>
            <a:off x="2828950" y="4443958"/>
            <a:ext cx="3456384" cy="288032"/>
          </a:xfrm>
          <a:prstGeom prst="rect">
            <a:avLst/>
          </a:prstGeom>
          <a:noFill/>
          <a:ln>
            <a:noFill/>
          </a:ln>
        </p:spPr>
        <p:txBody>
          <a:bodyPr spcFirstLastPara="1" wrap="square" lIns="91425" tIns="45700" rIns="91425" bIns="45700" anchor="ctr" anchorCtr="0">
            <a:noAutofit/>
          </a:bodyPr>
          <a:lstStyle>
            <a:lvl1pPr marL="457200" marR="0" lvl="0" indent="-228600" algn="ctr" rtl="0">
              <a:spcBef>
                <a:spcPts val="280"/>
              </a:spcBef>
              <a:spcAft>
                <a:spcPts val="0"/>
              </a:spcAft>
              <a:buClr>
                <a:srgbClr val="3F3F3F"/>
              </a:buClr>
              <a:buSzPts val="1400"/>
              <a:buFont typeface="Arial"/>
              <a:buNone/>
              <a:defRPr sz="1400" b="0" i="0" u="none" strike="noStrike" cap="none">
                <a:solidFill>
                  <a:srgbClr val="3F3F3F"/>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asic Layout">
  <p:cSld name="Basic Layout">
    <p:bg>
      <p:bgPr>
        <a:blipFill>
          <a:blip r:embed="rId2">
            <a:alphaModFix/>
          </a:blip>
          <a:stretch>
            <a:fillRect/>
          </a:stretch>
        </a:blipFill>
        <a:effectLst/>
      </p:bgPr>
    </p:bg>
    <p:spTree>
      <p:nvGrpSpPr>
        <p:cNvPr id="1" name="Shape 40"/>
        <p:cNvGrpSpPr/>
        <p:nvPr/>
      </p:nvGrpSpPr>
      <p:grpSpPr>
        <a:xfrm>
          <a:off x="0" y="0"/>
          <a:ext cx="0" cy="0"/>
          <a:chOff x="0" y="0"/>
          <a:chExt cx="0" cy="0"/>
        </a:xfrm>
      </p:grpSpPr>
      <p:sp>
        <p:nvSpPr>
          <p:cNvPr id="41" name="Google Shape;41;p83"/>
          <p:cNvSpPr txBox="1">
            <a:spLocks noGrp="1"/>
          </p:cNvSpPr>
          <p:nvPr>
            <p:ph type="body" idx="1"/>
          </p:nvPr>
        </p:nvSpPr>
        <p:spPr>
          <a:xfrm>
            <a:off x="0" y="123478"/>
            <a:ext cx="9144000" cy="576064"/>
          </a:xfrm>
          <a:prstGeom prst="rect">
            <a:avLst/>
          </a:prstGeom>
          <a:noFill/>
          <a:ln>
            <a:noFill/>
          </a:ln>
        </p:spPr>
        <p:txBody>
          <a:bodyPr spcFirstLastPara="1" wrap="square" lIns="91425" tIns="45700" rIns="91425" bIns="45700" anchor="ctr" anchorCtr="0">
            <a:noAutofit/>
          </a:bodyPr>
          <a:lstStyle>
            <a:lvl1pPr marL="457200" marR="0" lvl="0" indent="-228600" algn="ctr" rtl="0">
              <a:spcBef>
                <a:spcPts val="720"/>
              </a:spcBef>
              <a:spcAft>
                <a:spcPts val="0"/>
              </a:spcAft>
              <a:buClr>
                <a:srgbClr val="3F3F3F"/>
              </a:buClr>
              <a:buSzPts val="3600"/>
              <a:buFont typeface="Arial"/>
              <a:buNone/>
              <a:defRPr sz="3600" b="0" i="0" u="none" strike="noStrike" cap="none">
                <a:solidFill>
                  <a:srgbClr val="3F3F3F"/>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2" name="Google Shape;42;p83"/>
          <p:cNvSpPr txBox="1">
            <a:spLocks noGrp="1"/>
          </p:cNvSpPr>
          <p:nvPr>
            <p:ph type="body" idx="2"/>
          </p:nvPr>
        </p:nvSpPr>
        <p:spPr>
          <a:xfrm>
            <a:off x="0" y="699542"/>
            <a:ext cx="9144000" cy="288032"/>
          </a:xfrm>
          <a:prstGeom prst="rect">
            <a:avLst/>
          </a:prstGeom>
          <a:noFill/>
          <a:ln>
            <a:noFill/>
          </a:ln>
        </p:spPr>
        <p:txBody>
          <a:bodyPr spcFirstLastPara="1" wrap="square" lIns="91425" tIns="45700" rIns="91425" bIns="45700" anchor="ctr" anchorCtr="0">
            <a:noAutofit/>
          </a:bodyPr>
          <a:lstStyle>
            <a:lvl1pPr marL="457200" marR="0" lvl="0" indent="-228600" algn="ctr" rtl="0">
              <a:spcBef>
                <a:spcPts val="280"/>
              </a:spcBef>
              <a:spcAft>
                <a:spcPts val="0"/>
              </a:spcAft>
              <a:buClr>
                <a:srgbClr val="3F3F3F"/>
              </a:buClr>
              <a:buSzPts val="1400"/>
              <a:buFont typeface="Arial"/>
              <a:buNone/>
              <a:defRPr sz="1400" b="0" i="0" u="none" strike="noStrike" cap="none">
                <a:solidFill>
                  <a:srgbClr val="3F3F3F"/>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2_Basic Layout">
  <p:cSld name="2_Basic Layout">
    <p:bg>
      <p:bgPr>
        <a:blipFill>
          <a:blip r:embed="rId2">
            <a:alphaModFix/>
          </a:blip>
          <a:stretch>
            <a:fillRect/>
          </a:stretch>
        </a:blipFill>
        <a:effectLst/>
      </p:bgPr>
    </p:bg>
    <p:spTree>
      <p:nvGrpSpPr>
        <p:cNvPr id="1" name="Shape 43"/>
        <p:cNvGrpSpPr/>
        <p:nvPr/>
      </p:nvGrpSpPr>
      <p:grpSpPr>
        <a:xfrm>
          <a:off x="0" y="0"/>
          <a:ext cx="0" cy="0"/>
          <a:chOff x="0" y="0"/>
          <a:chExt cx="0" cy="0"/>
        </a:xfrm>
      </p:grpSpPr>
      <p:sp>
        <p:nvSpPr>
          <p:cNvPr id="44" name="Google Shape;44;p84"/>
          <p:cNvSpPr>
            <a:spLocks noGrp="1"/>
          </p:cNvSpPr>
          <p:nvPr>
            <p:ph type="pic" idx="2"/>
          </p:nvPr>
        </p:nvSpPr>
        <p:spPr>
          <a:xfrm>
            <a:off x="863568" y="1599822"/>
            <a:ext cx="1440000" cy="1440000"/>
          </a:xfrm>
          <a:prstGeom prst="ellipse">
            <a:avLst/>
          </a:prstGeom>
          <a:solidFill>
            <a:srgbClr val="F2F2F2"/>
          </a:solidFill>
          <a:ln>
            <a:noFill/>
          </a:ln>
        </p:spPr>
      </p:sp>
      <p:sp>
        <p:nvSpPr>
          <p:cNvPr id="45" name="Google Shape;45;p84"/>
          <p:cNvSpPr>
            <a:spLocks noGrp="1"/>
          </p:cNvSpPr>
          <p:nvPr>
            <p:ph type="pic" idx="3"/>
          </p:nvPr>
        </p:nvSpPr>
        <p:spPr>
          <a:xfrm>
            <a:off x="2842131" y="1597374"/>
            <a:ext cx="1440000" cy="1440000"/>
          </a:xfrm>
          <a:prstGeom prst="ellipse">
            <a:avLst/>
          </a:prstGeom>
          <a:solidFill>
            <a:srgbClr val="F2F2F2"/>
          </a:solidFill>
          <a:ln>
            <a:noFill/>
          </a:ln>
        </p:spPr>
      </p:sp>
      <p:sp>
        <p:nvSpPr>
          <p:cNvPr id="46" name="Google Shape;46;p84"/>
          <p:cNvSpPr>
            <a:spLocks noGrp="1"/>
          </p:cNvSpPr>
          <p:nvPr>
            <p:ph type="pic" idx="4"/>
          </p:nvPr>
        </p:nvSpPr>
        <p:spPr>
          <a:xfrm>
            <a:off x="4834733" y="1597374"/>
            <a:ext cx="1440000" cy="1440000"/>
          </a:xfrm>
          <a:prstGeom prst="ellipse">
            <a:avLst/>
          </a:prstGeom>
          <a:solidFill>
            <a:srgbClr val="F2F2F2"/>
          </a:solidFill>
          <a:ln>
            <a:noFill/>
          </a:ln>
        </p:spPr>
      </p:sp>
      <p:sp>
        <p:nvSpPr>
          <p:cNvPr id="47" name="Google Shape;47;p84"/>
          <p:cNvSpPr>
            <a:spLocks noGrp="1"/>
          </p:cNvSpPr>
          <p:nvPr>
            <p:ph type="pic" idx="5"/>
          </p:nvPr>
        </p:nvSpPr>
        <p:spPr>
          <a:xfrm>
            <a:off x="6827011" y="1599822"/>
            <a:ext cx="1440000" cy="1440000"/>
          </a:xfrm>
          <a:prstGeom prst="ellipse">
            <a:avLst/>
          </a:prstGeom>
          <a:solidFill>
            <a:srgbClr val="F2F2F2"/>
          </a:solidFill>
          <a:ln>
            <a:noFill/>
          </a:ln>
        </p:spPr>
      </p:sp>
      <p:sp>
        <p:nvSpPr>
          <p:cNvPr id="48" name="Google Shape;48;p84"/>
          <p:cNvSpPr/>
          <p:nvPr/>
        </p:nvSpPr>
        <p:spPr>
          <a:xfrm>
            <a:off x="683568" y="1419822"/>
            <a:ext cx="1800000" cy="1800000"/>
          </a:xfrm>
          <a:prstGeom prst="blockArc">
            <a:avLst>
              <a:gd name="adj1" fmla="val 10800000"/>
              <a:gd name="adj2" fmla="val 94979"/>
              <a:gd name="adj3" fmla="val 5402"/>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
        <p:nvSpPr>
          <p:cNvPr id="49" name="Google Shape;49;p84"/>
          <p:cNvSpPr/>
          <p:nvPr/>
        </p:nvSpPr>
        <p:spPr>
          <a:xfrm>
            <a:off x="2671382" y="1419822"/>
            <a:ext cx="1800000" cy="1800000"/>
          </a:xfrm>
          <a:prstGeom prst="blockArc">
            <a:avLst>
              <a:gd name="adj1" fmla="val 10800000"/>
              <a:gd name="adj2" fmla="val 94979"/>
              <a:gd name="adj3" fmla="val 5402"/>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
        <p:nvSpPr>
          <p:cNvPr id="50" name="Google Shape;50;p84"/>
          <p:cNvSpPr/>
          <p:nvPr/>
        </p:nvSpPr>
        <p:spPr>
          <a:xfrm>
            <a:off x="4659196" y="1419822"/>
            <a:ext cx="1800000" cy="1800000"/>
          </a:xfrm>
          <a:prstGeom prst="blockArc">
            <a:avLst>
              <a:gd name="adj1" fmla="val 10800000"/>
              <a:gd name="adj2" fmla="val 94979"/>
              <a:gd name="adj3" fmla="val 5402"/>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
        <p:nvSpPr>
          <p:cNvPr id="51" name="Google Shape;51;p84"/>
          <p:cNvSpPr/>
          <p:nvPr/>
        </p:nvSpPr>
        <p:spPr>
          <a:xfrm>
            <a:off x="6647011" y="1419822"/>
            <a:ext cx="1800000" cy="1800000"/>
          </a:xfrm>
          <a:prstGeom prst="blockArc">
            <a:avLst>
              <a:gd name="adj1" fmla="val 10800000"/>
              <a:gd name="adj2" fmla="val 94979"/>
              <a:gd name="adj3" fmla="val 5402"/>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
        <p:nvSpPr>
          <p:cNvPr id="52" name="Google Shape;52;p84"/>
          <p:cNvSpPr txBox="1">
            <a:spLocks noGrp="1"/>
          </p:cNvSpPr>
          <p:nvPr>
            <p:ph type="body" idx="1"/>
          </p:nvPr>
        </p:nvSpPr>
        <p:spPr>
          <a:xfrm>
            <a:off x="0" y="123478"/>
            <a:ext cx="9144000" cy="576064"/>
          </a:xfrm>
          <a:prstGeom prst="rect">
            <a:avLst/>
          </a:prstGeom>
          <a:noFill/>
          <a:ln>
            <a:noFill/>
          </a:ln>
        </p:spPr>
        <p:txBody>
          <a:bodyPr spcFirstLastPara="1" wrap="square" lIns="91425" tIns="45700" rIns="91425" bIns="45700" anchor="ctr" anchorCtr="0">
            <a:noAutofit/>
          </a:bodyPr>
          <a:lstStyle>
            <a:lvl1pPr marL="457200" marR="0" lvl="0" indent="-228600" algn="ctr" rtl="0">
              <a:spcBef>
                <a:spcPts val="720"/>
              </a:spcBef>
              <a:spcAft>
                <a:spcPts val="0"/>
              </a:spcAft>
              <a:buClr>
                <a:srgbClr val="3F3F3F"/>
              </a:buClr>
              <a:buSzPts val="3600"/>
              <a:buFont typeface="Arial"/>
              <a:buNone/>
              <a:defRPr sz="3600" b="0" i="0" u="none" strike="noStrike" cap="none">
                <a:solidFill>
                  <a:srgbClr val="3F3F3F"/>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3" name="Google Shape;53;p84"/>
          <p:cNvSpPr txBox="1">
            <a:spLocks noGrp="1"/>
          </p:cNvSpPr>
          <p:nvPr>
            <p:ph type="body" idx="6"/>
          </p:nvPr>
        </p:nvSpPr>
        <p:spPr>
          <a:xfrm>
            <a:off x="0" y="699542"/>
            <a:ext cx="9144000" cy="288032"/>
          </a:xfrm>
          <a:prstGeom prst="rect">
            <a:avLst/>
          </a:prstGeom>
          <a:noFill/>
          <a:ln>
            <a:noFill/>
          </a:ln>
        </p:spPr>
        <p:txBody>
          <a:bodyPr spcFirstLastPara="1" wrap="square" lIns="91425" tIns="45700" rIns="91425" bIns="45700" anchor="ctr" anchorCtr="0">
            <a:noAutofit/>
          </a:bodyPr>
          <a:lstStyle>
            <a:lvl1pPr marL="457200" marR="0" lvl="0" indent="-228600" algn="ctr" rtl="0">
              <a:spcBef>
                <a:spcPts val="280"/>
              </a:spcBef>
              <a:spcAft>
                <a:spcPts val="0"/>
              </a:spcAft>
              <a:buClr>
                <a:srgbClr val="3F3F3F"/>
              </a:buClr>
              <a:buSzPts val="1400"/>
              <a:buFont typeface="Arial"/>
              <a:buNone/>
              <a:defRPr sz="1400" b="0" i="0" u="none" strike="noStrike" cap="none">
                <a:solidFill>
                  <a:srgbClr val="3F3F3F"/>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icon sets layout">
  <p:cSld name="icon sets layout">
    <p:spTree>
      <p:nvGrpSpPr>
        <p:cNvPr id="1" name="Shape 54"/>
        <p:cNvGrpSpPr/>
        <p:nvPr/>
      </p:nvGrpSpPr>
      <p:grpSpPr>
        <a:xfrm>
          <a:off x="0" y="0"/>
          <a:ext cx="0" cy="0"/>
          <a:chOff x="0" y="0"/>
          <a:chExt cx="0" cy="0"/>
        </a:xfrm>
      </p:grpSpPr>
      <p:sp>
        <p:nvSpPr>
          <p:cNvPr id="55" name="Google Shape;55;p85"/>
          <p:cNvSpPr txBox="1">
            <a:spLocks noGrp="1"/>
          </p:cNvSpPr>
          <p:nvPr>
            <p:ph type="body" idx="1"/>
          </p:nvPr>
        </p:nvSpPr>
        <p:spPr>
          <a:xfrm>
            <a:off x="0" y="123478"/>
            <a:ext cx="9144000" cy="576064"/>
          </a:xfrm>
          <a:prstGeom prst="rect">
            <a:avLst/>
          </a:prstGeom>
          <a:noFill/>
          <a:ln>
            <a:noFill/>
          </a:ln>
        </p:spPr>
        <p:txBody>
          <a:bodyPr spcFirstLastPara="1" wrap="square" lIns="91425" tIns="45700" rIns="91425" bIns="45700" anchor="ctr" anchorCtr="0">
            <a:noAutofit/>
          </a:bodyPr>
          <a:lstStyle>
            <a:lvl1pPr marL="457200" marR="0" lvl="0" indent="-228600" algn="ctr" rtl="0">
              <a:spcBef>
                <a:spcPts val="720"/>
              </a:spcBef>
              <a:spcAft>
                <a:spcPts val="0"/>
              </a:spcAft>
              <a:buClr>
                <a:srgbClr val="3F3F3F"/>
              </a:buClr>
              <a:buSzPts val="3600"/>
              <a:buFont typeface="Arial"/>
              <a:buNone/>
              <a:defRPr sz="3600" b="0" i="0" u="none" strike="noStrike" cap="none">
                <a:solidFill>
                  <a:srgbClr val="3F3F3F"/>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grpSp>
        <p:nvGrpSpPr>
          <p:cNvPr id="56" name="Google Shape;56;p85"/>
          <p:cNvGrpSpPr/>
          <p:nvPr/>
        </p:nvGrpSpPr>
        <p:grpSpPr>
          <a:xfrm>
            <a:off x="354008" y="1131589"/>
            <a:ext cx="2849840" cy="3649171"/>
            <a:chOff x="354008" y="1131589"/>
            <a:chExt cx="2849840" cy="3649171"/>
          </a:xfrm>
        </p:grpSpPr>
        <p:sp>
          <p:nvSpPr>
            <p:cNvPr id="57" name="Google Shape;57;p85"/>
            <p:cNvSpPr/>
            <p:nvPr/>
          </p:nvSpPr>
          <p:spPr>
            <a:xfrm>
              <a:off x="354008" y="1131589"/>
              <a:ext cx="2849840" cy="3649171"/>
            </a:xfrm>
            <a:prstGeom prst="roundRect">
              <a:avLst>
                <a:gd name="adj" fmla="val 3968"/>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58" name="Google Shape;58;p85"/>
            <p:cNvSpPr/>
            <p:nvPr/>
          </p:nvSpPr>
          <p:spPr>
            <a:xfrm>
              <a:off x="531932" y="1347500"/>
              <a:ext cx="108520" cy="3240473"/>
            </a:xfrm>
            <a:prstGeom prst="roundRect">
              <a:avLst>
                <a:gd name="adj" fmla="val 50000"/>
              </a:avLst>
            </a:prstGeom>
            <a:solidFill>
              <a:schemeClr val="lt1">
                <a:alpha val="40784"/>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59" name="Google Shape;59;p85"/>
            <p:cNvSpPr/>
            <p:nvPr/>
          </p:nvSpPr>
          <p:spPr>
            <a:xfrm rot="5400000">
              <a:off x="2592642" y="1238201"/>
              <a:ext cx="502331" cy="502331"/>
            </a:xfrm>
            <a:prstGeom prst="halfFrame">
              <a:avLst>
                <a:gd name="adj1" fmla="val 23728"/>
                <a:gd name="adj2" fmla="val 24642"/>
              </a:avLst>
            </a:prstGeom>
            <a:solidFill>
              <a:schemeClr val="lt1">
                <a:alpha val="22745"/>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4_Basic Layout">
  <p:cSld name="4_Basic Layout">
    <p:bg>
      <p:bgPr>
        <a:blipFill>
          <a:blip r:embed="rId2">
            <a:alphaModFix/>
          </a:blip>
          <a:stretch>
            <a:fillRect/>
          </a:stretch>
        </a:blipFill>
        <a:effectLst/>
      </p:bgPr>
    </p:bg>
    <p:spTree>
      <p:nvGrpSpPr>
        <p:cNvPr id="1" name="Shape 60"/>
        <p:cNvGrpSpPr/>
        <p:nvPr/>
      </p:nvGrpSpPr>
      <p:grpSpPr>
        <a:xfrm>
          <a:off x="0" y="0"/>
          <a:ext cx="0" cy="0"/>
          <a:chOff x="0" y="0"/>
          <a:chExt cx="0" cy="0"/>
        </a:xfrm>
      </p:grpSpPr>
      <p:sp>
        <p:nvSpPr>
          <p:cNvPr id="61" name="Google Shape;61;p86"/>
          <p:cNvSpPr>
            <a:spLocks noGrp="1"/>
          </p:cNvSpPr>
          <p:nvPr>
            <p:ph type="pic" idx="2"/>
          </p:nvPr>
        </p:nvSpPr>
        <p:spPr>
          <a:xfrm>
            <a:off x="2771800" y="1404764"/>
            <a:ext cx="6372200" cy="3024336"/>
          </a:xfrm>
          <a:prstGeom prst="rect">
            <a:avLst/>
          </a:prstGeom>
          <a:solidFill>
            <a:srgbClr val="F2F2F2"/>
          </a:solidFill>
          <a:ln>
            <a:noFill/>
          </a:ln>
        </p:spPr>
      </p:sp>
      <p:sp>
        <p:nvSpPr>
          <p:cNvPr id="62" name="Google Shape;62;p86"/>
          <p:cNvSpPr txBox="1">
            <a:spLocks noGrp="1"/>
          </p:cNvSpPr>
          <p:nvPr>
            <p:ph type="body" idx="1"/>
          </p:nvPr>
        </p:nvSpPr>
        <p:spPr>
          <a:xfrm>
            <a:off x="0" y="123478"/>
            <a:ext cx="9144000" cy="576064"/>
          </a:xfrm>
          <a:prstGeom prst="rect">
            <a:avLst/>
          </a:prstGeom>
          <a:noFill/>
          <a:ln>
            <a:noFill/>
          </a:ln>
        </p:spPr>
        <p:txBody>
          <a:bodyPr spcFirstLastPara="1" wrap="square" lIns="91425" tIns="45700" rIns="91425" bIns="45700" anchor="ctr" anchorCtr="0">
            <a:noAutofit/>
          </a:bodyPr>
          <a:lstStyle>
            <a:lvl1pPr marL="457200" marR="0" lvl="0" indent="-228600" algn="ctr" rtl="0">
              <a:spcBef>
                <a:spcPts val="720"/>
              </a:spcBef>
              <a:spcAft>
                <a:spcPts val="0"/>
              </a:spcAft>
              <a:buClr>
                <a:srgbClr val="3F3F3F"/>
              </a:buClr>
              <a:buSzPts val="3600"/>
              <a:buFont typeface="Arial"/>
              <a:buNone/>
              <a:defRPr sz="3600" b="0" i="0" u="none" strike="noStrike" cap="none">
                <a:solidFill>
                  <a:srgbClr val="3F3F3F"/>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3" name="Google Shape;63;p86"/>
          <p:cNvSpPr txBox="1">
            <a:spLocks noGrp="1"/>
          </p:cNvSpPr>
          <p:nvPr>
            <p:ph type="body" idx="3"/>
          </p:nvPr>
        </p:nvSpPr>
        <p:spPr>
          <a:xfrm>
            <a:off x="0" y="699542"/>
            <a:ext cx="9144000" cy="288032"/>
          </a:xfrm>
          <a:prstGeom prst="rect">
            <a:avLst/>
          </a:prstGeom>
          <a:noFill/>
          <a:ln>
            <a:noFill/>
          </a:ln>
        </p:spPr>
        <p:txBody>
          <a:bodyPr spcFirstLastPara="1" wrap="square" lIns="91425" tIns="45700" rIns="91425" bIns="45700" anchor="ctr" anchorCtr="0">
            <a:noAutofit/>
          </a:bodyPr>
          <a:lstStyle>
            <a:lvl1pPr marL="457200" marR="0" lvl="0" indent="-228600" algn="ctr" rtl="0">
              <a:spcBef>
                <a:spcPts val="280"/>
              </a:spcBef>
              <a:spcAft>
                <a:spcPts val="0"/>
              </a:spcAft>
              <a:buClr>
                <a:srgbClr val="3F3F3F"/>
              </a:buClr>
              <a:buSzPts val="1400"/>
              <a:buFont typeface="Arial"/>
              <a:buNone/>
              <a:defRPr sz="1400" b="0" i="0" u="none" strike="noStrike" cap="none">
                <a:solidFill>
                  <a:srgbClr val="3F3F3F"/>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5_Basic Layout">
  <p:cSld name="5_Basic Layout">
    <p:bg>
      <p:bgPr>
        <a:blipFill>
          <a:blip r:embed="rId2">
            <a:alphaModFix/>
          </a:blip>
          <a:stretch>
            <a:fillRect/>
          </a:stretch>
        </a:blipFill>
        <a:effectLst/>
      </p:bgPr>
    </p:bg>
    <p:spTree>
      <p:nvGrpSpPr>
        <p:cNvPr id="1" name="Shape 64"/>
        <p:cNvGrpSpPr/>
        <p:nvPr/>
      </p:nvGrpSpPr>
      <p:grpSpPr>
        <a:xfrm>
          <a:off x="0" y="0"/>
          <a:ext cx="0" cy="0"/>
          <a:chOff x="0" y="0"/>
          <a:chExt cx="0" cy="0"/>
        </a:xfrm>
      </p:grpSpPr>
      <p:sp>
        <p:nvSpPr>
          <p:cNvPr id="65" name="Google Shape;65;p87"/>
          <p:cNvSpPr>
            <a:spLocks noGrp="1"/>
          </p:cNvSpPr>
          <p:nvPr>
            <p:ph type="pic" idx="2"/>
          </p:nvPr>
        </p:nvSpPr>
        <p:spPr>
          <a:xfrm>
            <a:off x="0" y="0"/>
            <a:ext cx="3059832" cy="2196000"/>
          </a:xfrm>
          <a:prstGeom prst="rect">
            <a:avLst/>
          </a:prstGeom>
          <a:solidFill>
            <a:srgbClr val="F2F2F2"/>
          </a:solidFill>
          <a:ln>
            <a:noFill/>
          </a:ln>
        </p:spPr>
      </p:sp>
      <p:sp>
        <p:nvSpPr>
          <p:cNvPr id="66" name="Google Shape;66;p87"/>
          <p:cNvSpPr>
            <a:spLocks noGrp="1"/>
          </p:cNvSpPr>
          <p:nvPr>
            <p:ph type="pic" idx="3"/>
          </p:nvPr>
        </p:nvSpPr>
        <p:spPr>
          <a:xfrm>
            <a:off x="6084000" y="2947500"/>
            <a:ext cx="3060000" cy="2196000"/>
          </a:xfrm>
          <a:prstGeom prst="rect">
            <a:avLst/>
          </a:prstGeom>
          <a:solidFill>
            <a:srgbClr val="F2F2F2"/>
          </a:solidFill>
          <a:ln>
            <a:noFill/>
          </a:ln>
        </p:spPr>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2" name="CuadroTexto 2">
            <a:extLst>
              <a:ext uri="{FF2B5EF4-FFF2-40B4-BE49-F238E27FC236}">
                <a16:creationId xmlns:a16="http://schemas.microsoft.com/office/drawing/2014/main" id="{975D96DA-EC9E-462B-A50B-74044F855AAA}"/>
              </a:ext>
            </a:extLst>
          </p:cNvPr>
          <p:cNvSpPr txBox="1"/>
          <p:nvPr userDrawn="1"/>
        </p:nvSpPr>
        <p:spPr>
          <a:xfrm>
            <a:off x="7884368" y="4948594"/>
            <a:ext cx="1317990" cy="215444"/>
          </a:xfrm>
          <a:prstGeom prst="rect">
            <a:avLst/>
          </a:prstGeom>
          <a:noFill/>
        </p:spPr>
        <p:txBody>
          <a:bodyPr wrap="non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GB" sz="800" dirty="0">
                <a:effectLst/>
                <a:latin typeface="Calibri Light" panose="020F0302020204030204" pitchFamily="34" charset="0"/>
                <a:ea typeface="Times New Roman" panose="02020603050405020304" pitchFamily="18" charset="0"/>
              </a:rPr>
              <a:t>2020-1-IT02-KA204-079306</a:t>
            </a:r>
            <a:endParaRPr lang="es-ES" sz="800" dirty="0"/>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9"/>
        <p:cNvGrpSpPr/>
        <p:nvPr/>
      </p:nvGrpSpPr>
      <p:grpSpPr>
        <a:xfrm>
          <a:off x="0" y="0"/>
          <a:ext cx="0" cy="0"/>
          <a:chOff x="0" y="0"/>
          <a:chExt cx="0" cy="0"/>
        </a:xfrm>
      </p:grpSpPr>
      <p:sp>
        <p:nvSpPr>
          <p:cNvPr id="2" name="CuadroTexto 2">
            <a:extLst>
              <a:ext uri="{FF2B5EF4-FFF2-40B4-BE49-F238E27FC236}">
                <a16:creationId xmlns:a16="http://schemas.microsoft.com/office/drawing/2014/main" id="{3FB8AB21-1F7B-4ED3-8DD8-47EF7B145022}"/>
              </a:ext>
            </a:extLst>
          </p:cNvPr>
          <p:cNvSpPr txBox="1"/>
          <p:nvPr userDrawn="1"/>
        </p:nvSpPr>
        <p:spPr>
          <a:xfrm>
            <a:off x="7884368" y="4948594"/>
            <a:ext cx="1317990" cy="215444"/>
          </a:xfrm>
          <a:prstGeom prst="rect">
            <a:avLst/>
          </a:prstGeom>
          <a:noFill/>
        </p:spPr>
        <p:txBody>
          <a:bodyPr wrap="non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GB" sz="800" dirty="0">
                <a:effectLst/>
                <a:latin typeface="Calibri Light" panose="020F0302020204030204" pitchFamily="34" charset="0"/>
                <a:ea typeface="Times New Roman" panose="02020603050405020304" pitchFamily="18" charset="0"/>
              </a:rPr>
              <a:t>2020-1-IT02-KA204-079306</a:t>
            </a:r>
            <a:endParaRPr lang="es-ES" sz="800" dirty="0"/>
          </a:p>
        </p:txBody>
      </p:sp>
    </p:spTree>
  </p:cSld>
  <p:clrMap bg1="lt1" tx1="dk1" bg2="dk2" tx2="lt2" accent1="accent1" accent2="accent2" accent3="accent3" accent4="accent4" accent5="accent5" accent6="accent6" hlink="hlink" folHlink="folHlink"/>
  <p:sldLayoutIdLst>
    <p:sldLayoutId id="2147483652" r:id="rId1"/>
    <p:sldLayoutId id="2147483654" r:id="rId2"/>
    <p:sldLayoutId id="2147483655" r:id="rId3"/>
    <p:sldLayoutId id="2147483656" r:id="rId4"/>
    <p:sldLayoutId id="2147483657" r:id="rId5"/>
    <p:sldLayoutId id="2147483658" r:id="rId6"/>
    <p:sldLayoutId id="2147483659" r:id="rId7"/>
    <p:sldLayoutId id="2147483660" r:id="rId8"/>
    <p:sldLayoutId id="2147483661" r:id="rId9"/>
    <p:sldLayoutId id="2147483662" r:id="rId10"/>
    <p:sldLayoutId id="2147483663"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9"/>
        <p:cNvGrpSpPr/>
        <p:nvPr/>
      </p:nvGrpSpPr>
      <p:grpSpPr>
        <a:xfrm>
          <a:off x="0" y="0"/>
          <a:ext cx="0" cy="0"/>
          <a:chOff x="0" y="0"/>
          <a:chExt cx="0" cy="0"/>
        </a:xfrm>
      </p:grpSpPr>
      <p:sp>
        <p:nvSpPr>
          <p:cNvPr id="2" name="CuadroTexto 2">
            <a:extLst>
              <a:ext uri="{FF2B5EF4-FFF2-40B4-BE49-F238E27FC236}">
                <a16:creationId xmlns:a16="http://schemas.microsoft.com/office/drawing/2014/main" id="{078FB852-019B-46A0-84D0-72E572C74DD1}"/>
              </a:ext>
            </a:extLst>
          </p:cNvPr>
          <p:cNvSpPr txBox="1"/>
          <p:nvPr userDrawn="1"/>
        </p:nvSpPr>
        <p:spPr>
          <a:xfrm>
            <a:off x="7884368" y="4948594"/>
            <a:ext cx="1317990" cy="215444"/>
          </a:xfrm>
          <a:prstGeom prst="rect">
            <a:avLst/>
          </a:prstGeom>
          <a:noFill/>
        </p:spPr>
        <p:txBody>
          <a:bodyPr wrap="non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GB" sz="800" dirty="0">
                <a:effectLst/>
                <a:latin typeface="Calibri Light" panose="020F0302020204030204" pitchFamily="34" charset="0"/>
                <a:ea typeface="Times New Roman" panose="02020603050405020304" pitchFamily="18" charset="0"/>
              </a:rPr>
              <a:t>2020-1-IT02-KA204-079306</a:t>
            </a:r>
            <a:endParaRPr lang="es-ES" sz="800" dirty="0"/>
          </a:p>
        </p:txBody>
      </p:sp>
    </p:spTree>
  </p:cSld>
  <p:clrMap bg1="lt1" tx1="dk1" bg2="dk2" tx2="lt2" accent1="accent1" accent2="accent2" accent3="accent3" accent4="accent4" accent5="accent5" accent6="accent6" hlink="hlink" folHlink="folHlink"/>
  <p:sldLayoutIdLst>
    <p:sldLayoutId id="2147483665"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7.jpg"/></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17.jpg"/></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17.jpg"/></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17.jpg"/></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17.jpg"/></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17.jpg"/></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17.jpg"/></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17.jpg"/></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17.jpg"/></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17.jpg"/></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image" Target="../media/image17.jpg"/></Relationships>
</file>

<file path=ppt/slides/_rels/slide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17.jpg"/></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image" Target="../media/image17.jpg"/></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openxmlformats.org/officeDocument/2006/relationships/image" Target="../media/image17.jpg"/></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2.xml"/><Relationship Id="rId1" Type="http://schemas.openxmlformats.org/officeDocument/2006/relationships/slideLayout" Target="../slideLayouts/slideLayout3.xml"/><Relationship Id="rId4" Type="http://schemas.openxmlformats.org/officeDocument/2006/relationships/image" Target="../media/image17.jpg"/></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3.xml"/><Relationship Id="rId1" Type="http://schemas.openxmlformats.org/officeDocument/2006/relationships/slideLayout" Target="../slideLayouts/slideLayout3.xml"/><Relationship Id="rId4" Type="http://schemas.openxmlformats.org/officeDocument/2006/relationships/image" Target="../media/image17.jpg"/></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4.xml"/><Relationship Id="rId1" Type="http://schemas.openxmlformats.org/officeDocument/2006/relationships/slideLayout" Target="../slideLayouts/slideLayout3.xml"/><Relationship Id="rId4" Type="http://schemas.openxmlformats.org/officeDocument/2006/relationships/image" Target="../media/image17.jpg"/></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5.xml"/><Relationship Id="rId1" Type="http://schemas.openxmlformats.org/officeDocument/2006/relationships/slideLayout" Target="../slideLayouts/slideLayout3.xml"/><Relationship Id="rId4" Type="http://schemas.openxmlformats.org/officeDocument/2006/relationships/image" Target="../media/image17.jpg"/></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6.xml"/><Relationship Id="rId1" Type="http://schemas.openxmlformats.org/officeDocument/2006/relationships/slideLayout" Target="../slideLayouts/slideLayout3.xml"/><Relationship Id="rId4" Type="http://schemas.openxmlformats.org/officeDocument/2006/relationships/image" Target="../media/image17.jpg"/></Relationships>
</file>

<file path=ppt/slides/_rels/slide2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7.xml"/><Relationship Id="rId1" Type="http://schemas.openxmlformats.org/officeDocument/2006/relationships/slideLayout" Target="../slideLayouts/slideLayout3.xml"/><Relationship Id="rId4" Type="http://schemas.openxmlformats.org/officeDocument/2006/relationships/image" Target="../media/image17.jpg"/></Relationships>
</file>

<file path=ppt/slides/_rels/slide2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8.xml"/><Relationship Id="rId1" Type="http://schemas.openxmlformats.org/officeDocument/2006/relationships/slideLayout" Target="../slideLayouts/slideLayout3.xml"/><Relationship Id="rId4" Type="http://schemas.openxmlformats.org/officeDocument/2006/relationships/image" Target="../media/image17.jpg"/></Relationships>
</file>

<file path=ppt/slides/_rels/slide2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9.xml"/><Relationship Id="rId1" Type="http://schemas.openxmlformats.org/officeDocument/2006/relationships/slideLayout" Target="../slideLayouts/slideLayout3.xml"/><Relationship Id="rId4" Type="http://schemas.openxmlformats.org/officeDocument/2006/relationships/image" Target="../media/image17.jpg"/></Relationships>
</file>

<file path=ppt/slides/_rels/slide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17.jpg"/></Relationships>
</file>

<file path=ppt/slides/_rels/slide3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0.xml"/><Relationship Id="rId1" Type="http://schemas.openxmlformats.org/officeDocument/2006/relationships/slideLayout" Target="../slideLayouts/slideLayout3.xml"/><Relationship Id="rId4" Type="http://schemas.openxmlformats.org/officeDocument/2006/relationships/image" Target="../media/image17.jpg"/></Relationships>
</file>

<file path=ppt/slides/_rels/slide3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1.xml"/><Relationship Id="rId1" Type="http://schemas.openxmlformats.org/officeDocument/2006/relationships/slideLayout" Target="../slideLayouts/slideLayout3.xml"/><Relationship Id="rId4" Type="http://schemas.openxmlformats.org/officeDocument/2006/relationships/image" Target="../media/image17.jpg"/></Relationships>
</file>

<file path=ppt/slides/_rels/slide3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2.xml"/><Relationship Id="rId1" Type="http://schemas.openxmlformats.org/officeDocument/2006/relationships/slideLayout" Target="../slideLayouts/slideLayout3.xml"/><Relationship Id="rId4" Type="http://schemas.openxmlformats.org/officeDocument/2006/relationships/image" Target="../media/image17.jpg"/></Relationships>
</file>

<file path=ppt/slides/_rels/slide3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17.jpg"/></Relationships>
</file>

<file path=ppt/slides/_rels/slide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17.jpg"/></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17.jpg"/></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17.jpg"/></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17.jp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17.jp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17.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p1"/>
          <p:cNvSpPr txBox="1">
            <a:spLocks noGrp="1"/>
          </p:cNvSpPr>
          <p:nvPr>
            <p:ph type="body" idx="2"/>
          </p:nvPr>
        </p:nvSpPr>
        <p:spPr>
          <a:xfrm>
            <a:off x="3935758" y="3795886"/>
            <a:ext cx="5219924" cy="504056"/>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280"/>
              </a:spcBef>
              <a:spcAft>
                <a:spcPts val="0"/>
              </a:spcAft>
              <a:buClr>
                <a:srgbClr val="3F3F3F"/>
              </a:buClr>
              <a:buSzPts val="1400"/>
              <a:buNone/>
            </a:pPr>
            <a:r>
              <a:rPr lang="pl-PL" sz="1400" b="1" dirty="0">
                <a:latin typeface="Arial Rounded"/>
                <a:ea typeface="Arial Rounded"/>
                <a:cs typeface="Arial Rounded"/>
                <a:sym typeface="Arial Rounded"/>
              </a:rPr>
              <a:t>FINANSE OSÓB STARSZYCH</a:t>
            </a:r>
            <a:endParaRPr sz="1400" b="1" dirty="0">
              <a:latin typeface="Arial Rounded"/>
              <a:ea typeface="Arial Rounded"/>
              <a:cs typeface="Arial Rounded"/>
              <a:sym typeface="Arial Rounded"/>
            </a:endParaRPr>
          </a:p>
        </p:txBody>
      </p:sp>
      <p:grpSp>
        <p:nvGrpSpPr>
          <p:cNvPr id="108" name="Google Shape;108;p1"/>
          <p:cNvGrpSpPr/>
          <p:nvPr/>
        </p:nvGrpSpPr>
        <p:grpSpPr>
          <a:xfrm>
            <a:off x="3649032" y="2715766"/>
            <a:ext cx="129393" cy="1440160"/>
            <a:chOff x="3424672" y="2643758"/>
            <a:chExt cx="283232" cy="1584176"/>
          </a:xfrm>
        </p:grpSpPr>
        <p:sp>
          <p:nvSpPr>
            <p:cNvPr id="109" name="Google Shape;109;p1"/>
            <p:cNvSpPr/>
            <p:nvPr/>
          </p:nvSpPr>
          <p:spPr>
            <a:xfrm>
              <a:off x="3635896" y="2643758"/>
              <a:ext cx="72008" cy="1584176"/>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10" name="Google Shape;110;p1"/>
            <p:cNvSpPr/>
            <p:nvPr/>
          </p:nvSpPr>
          <p:spPr>
            <a:xfrm>
              <a:off x="3565490" y="2643758"/>
              <a:ext cx="72007" cy="1584176"/>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11" name="Google Shape;111;p1"/>
            <p:cNvSpPr/>
            <p:nvPr/>
          </p:nvSpPr>
          <p:spPr>
            <a:xfrm>
              <a:off x="3495081" y="2643758"/>
              <a:ext cx="72007" cy="1584176"/>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12" name="Google Shape;112;p1"/>
            <p:cNvSpPr/>
            <p:nvPr/>
          </p:nvSpPr>
          <p:spPr>
            <a:xfrm>
              <a:off x="3424672" y="2643758"/>
              <a:ext cx="72008" cy="1584176"/>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grpSp>
      <p:pic>
        <p:nvPicPr>
          <p:cNvPr id="113" name="Google Shape;113;p1"/>
          <p:cNvPicPr preferRelativeResize="0"/>
          <p:nvPr/>
        </p:nvPicPr>
        <p:blipFill rotWithShape="1">
          <a:blip r:embed="rId3">
            <a:alphaModFix/>
          </a:blip>
          <a:srcRect/>
          <a:stretch/>
        </p:blipFill>
        <p:spPr>
          <a:xfrm>
            <a:off x="3870057" y="1977938"/>
            <a:ext cx="3491880" cy="1745940"/>
          </a:xfrm>
          <a:prstGeom prst="rect">
            <a:avLst/>
          </a:prstGeom>
          <a:noFill/>
          <a:ln>
            <a:noFill/>
          </a:ln>
        </p:spPr>
      </p:pic>
      <p:sp>
        <p:nvSpPr>
          <p:cNvPr id="114" name="Google Shape;114;p1"/>
          <p:cNvSpPr txBox="1"/>
          <p:nvPr/>
        </p:nvSpPr>
        <p:spPr>
          <a:xfrm>
            <a:off x="2123728" y="4690760"/>
            <a:ext cx="6930323"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pl-PL" sz="900" b="0" i="0" u="none" strike="noStrike" cap="none">
                <a:solidFill>
                  <a:schemeClr val="dk1"/>
                </a:solidFill>
                <a:latin typeface="Calibri"/>
                <a:ea typeface="Calibri"/>
                <a:cs typeface="Calibri"/>
                <a:sym typeface="Calibri"/>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sz="900">
              <a:solidFill>
                <a:schemeClr val="dk1"/>
              </a:solidFill>
              <a:latin typeface="Calibri"/>
              <a:ea typeface="Calibri"/>
              <a:cs typeface="Calibri"/>
              <a:sym typeface="Calibri"/>
            </a:endParaRPr>
          </a:p>
        </p:txBody>
      </p:sp>
      <p:pic>
        <p:nvPicPr>
          <p:cNvPr id="115" name="Google Shape;115;p1"/>
          <p:cNvPicPr preferRelativeResize="0"/>
          <p:nvPr/>
        </p:nvPicPr>
        <p:blipFill rotWithShape="1">
          <a:blip r:embed="rId4">
            <a:alphaModFix/>
          </a:blip>
          <a:srcRect/>
          <a:stretch/>
        </p:blipFill>
        <p:spPr>
          <a:xfrm>
            <a:off x="286314" y="4609817"/>
            <a:ext cx="1811459" cy="45027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3"/>
          <p:cNvSpPr/>
          <p:nvPr/>
        </p:nvSpPr>
        <p:spPr>
          <a:xfrm>
            <a:off x="1692336" y="1263749"/>
            <a:ext cx="5904000" cy="72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7" name="Google Shape;147;p3"/>
          <p:cNvSpPr txBox="1"/>
          <p:nvPr/>
        </p:nvSpPr>
        <p:spPr>
          <a:xfrm>
            <a:off x="1692336" y="2074932"/>
            <a:ext cx="5837177" cy="3000781"/>
          </a:xfrm>
          <a:prstGeom prst="rect">
            <a:avLst/>
          </a:prstGeom>
          <a:noFill/>
          <a:ln>
            <a:noFill/>
          </a:ln>
        </p:spPr>
        <p:txBody>
          <a:bodyPr spcFirstLastPara="1" wrap="square" lIns="91425" tIns="45700" rIns="91425" bIns="45700" anchor="t" anchorCtr="0">
            <a:spAutoFit/>
          </a:bodyPr>
          <a:lstStyle/>
          <a:p>
            <a:pPr marR="0" lvl="0" algn="just" rtl="0">
              <a:lnSpc>
                <a:spcPct val="150000"/>
              </a:lnSpc>
              <a:spcBef>
                <a:spcPts val="0"/>
              </a:spcBef>
              <a:spcAft>
                <a:spcPts val="0"/>
              </a:spcAft>
            </a:pPr>
            <a:r>
              <a:rPr lang="pl-PL" b="1" dirty="0">
                <a:solidFill>
                  <a:srgbClr val="FF0000"/>
                </a:solidFill>
                <a:latin typeface="Arial Rounded"/>
                <a:ea typeface="Arial Rounded"/>
                <a:cs typeface="Arial Rounded"/>
                <a:sym typeface="Arial Rounded"/>
              </a:rPr>
              <a:t>Obligacje</a:t>
            </a:r>
          </a:p>
          <a:p>
            <a:pPr marR="0" lvl="0" algn="just" rtl="0">
              <a:lnSpc>
                <a:spcPct val="150000"/>
              </a:lnSpc>
              <a:spcBef>
                <a:spcPts val="0"/>
              </a:spcBef>
              <a:spcAft>
                <a:spcPts val="0"/>
              </a:spcAft>
            </a:pPr>
            <a:r>
              <a:rPr lang="pl-PL" sz="1200" b="1" dirty="0">
                <a:solidFill>
                  <a:schemeClr val="tx1"/>
                </a:solidFill>
                <a:latin typeface="Arial Rounded"/>
                <a:ea typeface="Arial Rounded"/>
                <a:cs typeface="Arial Rounded"/>
                <a:sym typeface="Arial Rounded"/>
              </a:rPr>
              <a:t>Obligacja to papier dłużny, który potwierdza udzielenie pożyczki na czas określony jej emitentowi. Emitentem obligacji mogą być rządy państw (obligacje skarbowe) lub przedsiębiorstwa (obligacje korporacyjne).</a:t>
            </a:r>
          </a:p>
          <a:p>
            <a:pPr marR="0" lvl="0" algn="just" rtl="0">
              <a:lnSpc>
                <a:spcPct val="150000"/>
              </a:lnSpc>
              <a:spcBef>
                <a:spcPts val="0"/>
              </a:spcBef>
              <a:spcAft>
                <a:spcPts val="0"/>
              </a:spcAft>
            </a:pPr>
            <a:r>
              <a:rPr lang="pl-PL" sz="1200" b="1" dirty="0">
                <a:solidFill>
                  <a:srgbClr val="00B0F0"/>
                </a:solidFill>
                <a:latin typeface="Arial Rounded"/>
                <a:ea typeface="Arial Rounded"/>
                <a:cs typeface="Arial Rounded"/>
                <a:sym typeface="Arial Rounded"/>
              </a:rPr>
              <a:t>Cel: Ochrona wartości kapitału</a:t>
            </a:r>
          </a:p>
          <a:p>
            <a:pPr marR="0" lvl="0" algn="just" rtl="0">
              <a:lnSpc>
                <a:spcPct val="150000"/>
              </a:lnSpc>
              <a:spcBef>
                <a:spcPts val="0"/>
              </a:spcBef>
              <a:spcAft>
                <a:spcPts val="0"/>
              </a:spcAft>
            </a:pPr>
            <a:r>
              <a:rPr lang="pl-PL" sz="1200" b="1" dirty="0">
                <a:solidFill>
                  <a:srgbClr val="00B0F0"/>
                </a:solidFill>
                <a:latin typeface="Arial Rounded"/>
                <a:ea typeface="Arial Rounded"/>
                <a:cs typeface="Arial Rounded"/>
                <a:sym typeface="Arial Rounded"/>
              </a:rPr>
              <a:t>Charakterystyka: </a:t>
            </a:r>
          </a:p>
          <a:p>
            <a:pPr marR="0" lvl="0" algn="just" rtl="0">
              <a:lnSpc>
                <a:spcPct val="150000"/>
              </a:lnSpc>
              <a:spcBef>
                <a:spcPts val="0"/>
              </a:spcBef>
              <a:spcAft>
                <a:spcPts val="0"/>
              </a:spcAft>
            </a:pPr>
            <a:r>
              <a:rPr lang="pl-PL" sz="1200" b="1" dirty="0">
                <a:solidFill>
                  <a:schemeClr val="tx1"/>
                </a:solidFill>
                <a:latin typeface="Arial Rounded"/>
                <a:ea typeface="Arial Rounded"/>
                <a:cs typeface="Arial Rounded"/>
                <a:sym typeface="Arial Rounded"/>
              </a:rPr>
              <a:t>Niski poziom ryzyka (najniższy w obligacjach skarbowych), niski poziom zysku  z inwestycji.</a:t>
            </a:r>
          </a:p>
          <a:p>
            <a:pPr marR="0" lvl="0" algn="just" rtl="0">
              <a:lnSpc>
                <a:spcPct val="150000"/>
              </a:lnSpc>
              <a:spcBef>
                <a:spcPts val="0"/>
              </a:spcBef>
              <a:spcAft>
                <a:spcPts val="0"/>
              </a:spcAft>
            </a:pPr>
            <a:endParaRPr lang="pl-PL" b="1" dirty="0">
              <a:solidFill>
                <a:srgbClr val="FF0000"/>
              </a:solidFill>
              <a:latin typeface="Arial Rounded"/>
              <a:ea typeface="Arial Rounded"/>
              <a:cs typeface="Arial Rounded"/>
              <a:sym typeface="Arial Rounded"/>
            </a:endParaRPr>
          </a:p>
          <a:p>
            <a:pPr marR="0" lvl="0" algn="just" rtl="0">
              <a:lnSpc>
                <a:spcPct val="150000"/>
              </a:lnSpc>
              <a:spcBef>
                <a:spcPts val="0"/>
              </a:spcBef>
              <a:spcAft>
                <a:spcPts val="0"/>
              </a:spcAft>
            </a:pPr>
            <a:endParaRPr lang="pl-PL" b="1" dirty="0">
              <a:solidFill>
                <a:srgbClr val="FF0000"/>
              </a:solidFill>
              <a:latin typeface="Arial Rounded"/>
              <a:ea typeface="Arial Rounded"/>
              <a:cs typeface="Arial Rounded"/>
              <a:sym typeface="Arial Rounded"/>
            </a:endParaRPr>
          </a:p>
        </p:txBody>
      </p:sp>
      <p:pic>
        <p:nvPicPr>
          <p:cNvPr id="149" name="Google Shape;149;p3"/>
          <p:cNvPicPr preferRelativeResize="0"/>
          <p:nvPr/>
        </p:nvPicPr>
        <p:blipFill rotWithShape="1">
          <a:blip r:embed="rId3">
            <a:alphaModFix/>
          </a:blip>
          <a:srcRect/>
          <a:stretch/>
        </p:blipFill>
        <p:spPr>
          <a:xfrm>
            <a:off x="6639152" y="49998"/>
            <a:ext cx="1731135" cy="865568"/>
          </a:xfrm>
          <a:prstGeom prst="rect">
            <a:avLst/>
          </a:prstGeom>
          <a:noFill/>
          <a:ln>
            <a:noFill/>
          </a:ln>
        </p:spPr>
      </p:pic>
      <p:pic>
        <p:nvPicPr>
          <p:cNvPr id="150" name="Google Shape;150;p3"/>
          <p:cNvPicPr preferRelativeResize="0"/>
          <p:nvPr/>
        </p:nvPicPr>
        <p:blipFill rotWithShape="1">
          <a:blip r:embed="rId4">
            <a:alphaModFix/>
          </a:blip>
          <a:srcRect/>
          <a:stretch/>
        </p:blipFill>
        <p:spPr>
          <a:xfrm>
            <a:off x="286314" y="4609817"/>
            <a:ext cx="1811459" cy="450275"/>
          </a:xfrm>
          <a:prstGeom prst="rect">
            <a:avLst/>
          </a:prstGeom>
          <a:noFill/>
          <a:ln>
            <a:noFill/>
          </a:ln>
        </p:spPr>
      </p:pic>
      <p:sp>
        <p:nvSpPr>
          <p:cNvPr id="151" name="Google Shape;151;p3"/>
          <p:cNvSpPr txBox="1"/>
          <p:nvPr/>
        </p:nvSpPr>
        <p:spPr>
          <a:xfrm>
            <a:off x="2123728" y="4690760"/>
            <a:ext cx="6930323"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pl-PL" sz="900">
                <a:solidFill>
                  <a:schemeClr val="dk1"/>
                </a:solidFill>
                <a:latin typeface="Calibri"/>
                <a:ea typeface="Calibri"/>
                <a:cs typeface="Calibri"/>
                <a:sym typeface="Calibri"/>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sz="900">
              <a:solidFill>
                <a:schemeClr val="dk1"/>
              </a:solidFill>
              <a:latin typeface="Calibri"/>
              <a:ea typeface="Calibri"/>
              <a:cs typeface="Calibri"/>
              <a:sym typeface="Calibri"/>
            </a:endParaRPr>
          </a:p>
        </p:txBody>
      </p:sp>
      <p:sp>
        <p:nvSpPr>
          <p:cNvPr id="153" name="Google Shape;153;p3"/>
          <p:cNvSpPr/>
          <p:nvPr/>
        </p:nvSpPr>
        <p:spPr>
          <a:xfrm>
            <a:off x="1651470" y="1482689"/>
            <a:ext cx="5985732" cy="351000"/>
          </a:xfrm>
          <a:prstGeom prst="roundRect">
            <a:avLst>
              <a:gd name="adj" fmla="val 16667"/>
            </a:avLst>
          </a:prstGeom>
          <a:solidFill>
            <a:srgbClr val="F6B1A2"/>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pl-PL" dirty="0"/>
              <a:t>FORMY OSZCZĘDZANIA I INWESTOWANIA</a:t>
            </a:r>
            <a:endParaRPr dirty="0"/>
          </a:p>
        </p:txBody>
      </p:sp>
      <p:sp>
        <p:nvSpPr>
          <p:cNvPr id="155" name="Google Shape;155;p3"/>
          <p:cNvSpPr/>
          <p:nvPr/>
        </p:nvSpPr>
        <p:spPr>
          <a:xfrm>
            <a:off x="1721214" y="478432"/>
            <a:ext cx="433604" cy="437134"/>
          </a:xfrm>
          <a:custGeom>
            <a:avLst/>
            <a:gdLst/>
            <a:ahLst/>
            <a:cxnLst/>
            <a:rect l="l" t="t" r="r" b="b"/>
            <a:pathLst>
              <a:path w="3208412" h="3234532" extrusionOk="0">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Tree>
    <p:extLst>
      <p:ext uri="{BB962C8B-B14F-4D97-AF65-F5344CB8AC3E}">
        <p14:creationId xmlns:p14="http://schemas.microsoft.com/office/powerpoint/2010/main" val="4809893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3"/>
          <p:cNvSpPr/>
          <p:nvPr/>
        </p:nvSpPr>
        <p:spPr>
          <a:xfrm>
            <a:off x="1692336" y="1263749"/>
            <a:ext cx="5904000" cy="72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7" name="Google Shape;147;p3"/>
          <p:cNvSpPr txBox="1"/>
          <p:nvPr/>
        </p:nvSpPr>
        <p:spPr>
          <a:xfrm>
            <a:off x="1692336" y="2074932"/>
            <a:ext cx="5837177" cy="2031285"/>
          </a:xfrm>
          <a:prstGeom prst="rect">
            <a:avLst/>
          </a:prstGeom>
          <a:noFill/>
          <a:ln>
            <a:noFill/>
          </a:ln>
        </p:spPr>
        <p:txBody>
          <a:bodyPr spcFirstLastPara="1" wrap="square" lIns="91425" tIns="45700" rIns="91425" bIns="45700" anchor="t" anchorCtr="0">
            <a:spAutoFit/>
          </a:bodyPr>
          <a:lstStyle/>
          <a:p>
            <a:pPr marR="0" lvl="0" algn="just" rtl="0">
              <a:lnSpc>
                <a:spcPct val="150000"/>
              </a:lnSpc>
              <a:spcBef>
                <a:spcPts val="0"/>
              </a:spcBef>
              <a:spcAft>
                <a:spcPts val="0"/>
              </a:spcAft>
            </a:pPr>
            <a:r>
              <a:rPr lang="pl-PL" b="1" dirty="0">
                <a:solidFill>
                  <a:srgbClr val="FF0000"/>
                </a:solidFill>
                <a:latin typeface="Arial Rounded"/>
                <a:ea typeface="Arial Rounded"/>
                <a:cs typeface="Arial Rounded"/>
                <a:sym typeface="Arial Rounded"/>
              </a:rPr>
              <a:t>Czynniki wpływające na oprocentowanie obligacji.</a:t>
            </a:r>
          </a:p>
          <a:p>
            <a:pPr marL="342900" marR="0" lvl="0" indent="-342900" algn="just" rtl="0">
              <a:lnSpc>
                <a:spcPct val="150000"/>
              </a:lnSpc>
              <a:spcBef>
                <a:spcPts val="0"/>
              </a:spcBef>
              <a:spcAft>
                <a:spcPts val="0"/>
              </a:spcAft>
              <a:buFont typeface="+mj-lt"/>
              <a:buAutoNum type="arabicPeriod"/>
            </a:pPr>
            <a:r>
              <a:rPr lang="pl-PL" b="1" dirty="0">
                <a:solidFill>
                  <a:schemeClr val="tx1"/>
                </a:solidFill>
                <a:latin typeface="Arial Rounded"/>
                <a:ea typeface="Arial Rounded"/>
                <a:cs typeface="Arial Rounded"/>
                <a:sym typeface="Arial Rounded"/>
              </a:rPr>
              <a:t>Wiarygodność kredytowa emitenta</a:t>
            </a:r>
          </a:p>
          <a:p>
            <a:pPr marL="342900" marR="0" lvl="0" indent="-342900" algn="just" rtl="0">
              <a:lnSpc>
                <a:spcPct val="150000"/>
              </a:lnSpc>
              <a:spcBef>
                <a:spcPts val="0"/>
              </a:spcBef>
              <a:spcAft>
                <a:spcPts val="0"/>
              </a:spcAft>
              <a:buFont typeface="+mj-lt"/>
              <a:buAutoNum type="arabicPeriod"/>
            </a:pPr>
            <a:r>
              <a:rPr lang="pl-PL" b="1" dirty="0">
                <a:solidFill>
                  <a:schemeClr val="tx1"/>
                </a:solidFill>
                <a:latin typeface="Arial Rounded"/>
                <a:ea typeface="Arial Rounded"/>
                <a:cs typeface="Arial Rounded"/>
                <a:sym typeface="Arial Rounded"/>
              </a:rPr>
              <a:t>Zabezpieczenie obligacji majątkiem</a:t>
            </a:r>
          </a:p>
          <a:p>
            <a:pPr marL="342900" marR="0" lvl="0" indent="-342900" algn="just" rtl="0">
              <a:lnSpc>
                <a:spcPct val="150000"/>
              </a:lnSpc>
              <a:spcBef>
                <a:spcPts val="0"/>
              </a:spcBef>
              <a:spcAft>
                <a:spcPts val="0"/>
              </a:spcAft>
              <a:buFont typeface="+mj-lt"/>
              <a:buAutoNum type="arabicPeriod"/>
            </a:pPr>
            <a:r>
              <a:rPr lang="pl-PL" b="1" dirty="0">
                <a:solidFill>
                  <a:schemeClr val="tx1"/>
                </a:solidFill>
                <a:latin typeface="Arial Rounded"/>
                <a:ea typeface="Arial Rounded"/>
                <a:cs typeface="Arial Rounded"/>
                <a:sym typeface="Arial Rounded"/>
              </a:rPr>
              <a:t>Rating – ocena wiarygodności emitenta</a:t>
            </a:r>
          </a:p>
          <a:p>
            <a:pPr marL="342900" marR="0" lvl="0" indent="-342900" algn="just" rtl="0">
              <a:lnSpc>
                <a:spcPct val="150000"/>
              </a:lnSpc>
              <a:spcBef>
                <a:spcPts val="0"/>
              </a:spcBef>
              <a:spcAft>
                <a:spcPts val="0"/>
              </a:spcAft>
              <a:buFont typeface="+mj-lt"/>
              <a:buAutoNum type="arabicPeriod"/>
            </a:pPr>
            <a:r>
              <a:rPr lang="pl-PL" b="1" dirty="0">
                <a:solidFill>
                  <a:schemeClr val="tx1"/>
                </a:solidFill>
                <a:latin typeface="Arial Rounded"/>
                <a:ea typeface="Arial Rounded"/>
                <a:cs typeface="Arial Rounded"/>
                <a:sym typeface="Arial Rounded"/>
              </a:rPr>
              <a:t>Wysokość stóp procentowych – oprocentowanie pożyczek</a:t>
            </a:r>
          </a:p>
          <a:p>
            <a:pPr marR="0" lvl="0" algn="just" rtl="0">
              <a:lnSpc>
                <a:spcPct val="150000"/>
              </a:lnSpc>
              <a:spcBef>
                <a:spcPts val="0"/>
              </a:spcBef>
              <a:spcAft>
                <a:spcPts val="0"/>
              </a:spcAft>
            </a:pPr>
            <a:endParaRPr lang="pl-PL" b="1" dirty="0">
              <a:solidFill>
                <a:srgbClr val="FF0000"/>
              </a:solidFill>
              <a:latin typeface="Arial Rounded"/>
              <a:ea typeface="Arial Rounded"/>
              <a:cs typeface="Arial Rounded"/>
              <a:sym typeface="Arial Rounded"/>
            </a:endParaRPr>
          </a:p>
        </p:txBody>
      </p:sp>
      <p:pic>
        <p:nvPicPr>
          <p:cNvPr id="149" name="Google Shape;149;p3"/>
          <p:cNvPicPr preferRelativeResize="0"/>
          <p:nvPr/>
        </p:nvPicPr>
        <p:blipFill rotWithShape="1">
          <a:blip r:embed="rId3">
            <a:alphaModFix/>
          </a:blip>
          <a:srcRect/>
          <a:stretch/>
        </p:blipFill>
        <p:spPr>
          <a:xfrm>
            <a:off x="6639152" y="49998"/>
            <a:ext cx="1731135" cy="865568"/>
          </a:xfrm>
          <a:prstGeom prst="rect">
            <a:avLst/>
          </a:prstGeom>
          <a:noFill/>
          <a:ln>
            <a:noFill/>
          </a:ln>
        </p:spPr>
      </p:pic>
      <p:pic>
        <p:nvPicPr>
          <p:cNvPr id="150" name="Google Shape;150;p3"/>
          <p:cNvPicPr preferRelativeResize="0"/>
          <p:nvPr/>
        </p:nvPicPr>
        <p:blipFill rotWithShape="1">
          <a:blip r:embed="rId4">
            <a:alphaModFix/>
          </a:blip>
          <a:srcRect/>
          <a:stretch/>
        </p:blipFill>
        <p:spPr>
          <a:xfrm>
            <a:off x="286314" y="4609817"/>
            <a:ext cx="1811459" cy="450275"/>
          </a:xfrm>
          <a:prstGeom prst="rect">
            <a:avLst/>
          </a:prstGeom>
          <a:noFill/>
          <a:ln>
            <a:noFill/>
          </a:ln>
        </p:spPr>
      </p:pic>
      <p:sp>
        <p:nvSpPr>
          <p:cNvPr id="151" name="Google Shape;151;p3"/>
          <p:cNvSpPr txBox="1"/>
          <p:nvPr/>
        </p:nvSpPr>
        <p:spPr>
          <a:xfrm>
            <a:off x="2123728" y="4690760"/>
            <a:ext cx="6930323"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pl-PL" sz="900">
                <a:solidFill>
                  <a:schemeClr val="dk1"/>
                </a:solidFill>
                <a:latin typeface="Calibri"/>
                <a:ea typeface="Calibri"/>
                <a:cs typeface="Calibri"/>
                <a:sym typeface="Calibri"/>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sz="900">
              <a:solidFill>
                <a:schemeClr val="dk1"/>
              </a:solidFill>
              <a:latin typeface="Calibri"/>
              <a:ea typeface="Calibri"/>
              <a:cs typeface="Calibri"/>
              <a:sym typeface="Calibri"/>
            </a:endParaRPr>
          </a:p>
        </p:txBody>
      </p:sp>
      <p:sp>
        <p:nvSpPr>
          <p:cNvPr id="153" name="Google Shape;153;p3"/>
          <p:cNvSpPr/>
          <p:nvPr/>
        </p:nvSpPr>
        <p:spPr>
          <a:xfrm>
            <a:off x="1651470" y="1482689"/>
            <a:ext cx="5985732" cy="351000"/>
          </a:xfrm>
          <a:prstGeom prst="roundRect">
            <a:avLst>
              <a:gd name="adj" fmla="val 16667"/>
            </a:avLst>
          </a:prstGeom>
          <a:solidFill>
            <a:srgbClr val="F6B1A2"/>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pl-PL" dirty="0"/>
              <a:t>FORMY OSZCZĘDZANIA I INWESTOWANIA</a:t>
            </a:r>
            <a:endParaRPr dirty="0"/>
          </a:p>
        </p:txBody>
      </p:sp>
      <p:sp>
        <p:nvSpPr>
          <p:cNvPr id="155" name="Google Shape;155;p3"/>
          <p:cNvSpPr/>
          <p:nvPr/>
        </p:nvSpPr>
        <p:spPr>
          <a:xfrm>
            <a:off x="1721214" y="478432"/>
            <a:ext cx="433604" cy="437134"/>
          </a:xfrm>
          <a:custGeom>
            <a:avLst/>
            <a:gdLst/>
            <a:ahLst/>
            <a:cxnLst/>
            <a:rect l="l" t="t" r="r" b="b"/>
            <a:pathLst>
              <a:path w="3208412" h="3234532" extrusionOk="0">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Tree>
    <p:extLst>
      <p:ext uri="{BB962C8B-B14F-4D97-AF65-F5344CB8AC3E}">
        <p14:creationId xmlns:p14="http://schemas.microsoft.com/office/powerpoint/2010/main" val="35910851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3"/>
          <p:cNvSpPr/>
          <p:nvPr/>
        </p:nvSpPr>
        <p:spPr>
          <a:xfrm>
            <a:off x="1692336" y="1263749"/>
            <a:ext cx="5904000" cy="72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7" name="Google Shape;147;p3"/>
          <p:cNvSpPr txBox="1"/>
          <p:nvPr/>
        </p:nvSpPr>
        <p:spPr>
          <a:xfrm>
            <a:off x="1692336" y="1819391"/>
            <a:ext cx="5837177" cy="2908448"/>
          </a:xfrm>
          <a:prstGeom prst="rect">
            <a:avLst/>
          </a:prstGeom>
          <a:noFill/>
          <a:ln>
            <a:noFill/>
          </a:ln>
        </p:spPr>
        <p:txBody>
          <a:bodyPr spcFirstLastPara="1" wrap="square" lIns="91425" tIns="45700" rIns="91425" bIns="45700" anchor="t" anchorCtr="0">
            <a:spAutoFit/>
          </a:bodyPr>
          <a:lstStyle/>
          <a:p>
            <a:pPr marR="0" lvl="0" algn="just" rtl="0">
              <a:lnSpc>
                <a:spcPct val="150000"/>
              </a:lnSpc>
              <a:spcBef>
                <a:spcPts val="0"/>
              </a:spcBef>
              <a:spcAft>
                <a:spcPts val="0"/>
              </a:spcAft>
            </a:pPr>
            <a:r>
              <a:rPr lang="pl-PL" b="1" dirty="0">
                <a:solidFill>
                  <a:srgbClr val="FF0000"/>
                </a:solidFill>
                <a:latin typeface="Arial Rounded"/>
                <a:ea typeface="Arial Rounded"/>
                <a:cs typeface="Arial Rounded"/>
                <a:sym typeface="Arial Rounded"/>
              </a:rPr>
              <a:t>Obligacje - pułapki.</a:t>
            </a:r>
          </a:p>
          <a:p>
            <a:pPr marL="228600" marR="0" lvl="0" indent="-228600" algn="just" rtl="0">
              <a:lnSpc>
                <a:spcPct val="150000"/>
              </a:lnSpc>
              <a:spcBef>
                <a:spcPts val="0"/>
              </a:spcBef>
              <a:spcAft>
                <a:spcPts val="0"/>
              </a:spcAft>
              <a:buFont typeface="+mj-lt"/>
              <a:buAutoNum type="arabicPeriod"/>
            </a:pPr>
            <a:r>
              <a:rPr lang="pl-PL" sz="1200" dirty="0">
                <a:solidFill>
                  <a:schemeClr val="tx1"/>
                </a:solidFill>
                <a:latin typeface="Arial Rounded"/>
                <a:ea typeface="Arial Rounded"/>
                <a:cs typeface="Arial Rounded"/>
                <a:sym typeface="Arial Rounded"/>
              </a:rPr>
              <a:t>Kary za wcześniejsze odsprzedanie obligacji emitentowi</a:t>
            </a:r>
          </a:p>
          <a:p>
            <a:pPr marL="228600" marR="0" lvl="0" indent="-228600" algn="just" rtl="0">
              <a:lnSpc>
                <a:spcPct val="150000"/>
              </a:lnSpc>
              <a:spcBef>
                <a:spcPts val="0"/>
              </a:spcBef>
              <a:spcAft>
                <a:spcPts val="0"/>
              </a:spcAft>
              <a:buFont typeface="+mj-lt"/>
              <a:buAutoNum type="arabicPeriod"/>
            </a:pPr>
            <a:r>
              <a:rPr lang="pl-PL" sz="1200" dirty="0">
                <a:solidFill>
                  <a:schemeClr val="tx1"/>
                </a:solidFill>
                <a:latin typeface="Arial Rounded"/>
                <a:ea typeface="Arial Rounded"/>
                <a:cs typeface="Arial Rounded"/>
                <a:sym typeface="Arial Rounded"/>
              </a:rPr>
              <a:t>Prowizja za sprzedaż obligacji na rynku wtórnym</a:t>
            </a:r>
          </a:p>
          <a:p>
            <a:pPr marL="228600" marR="0" lvl="0" indent="-228600" algn="just" rtl="0">
              <a:lnSpc>
                <a:spcPct val="150000"/>
              </a:lnSpc>
              <a:spcBef>
                <a:spcPts val="0"/>
              </a:spcBef>
              <a:spcAft>
                <a:spcPts val="0"/>
              </a:spcAft>
              <a:buFont typeface="+mj-lt"/>
              <a:buAutoNum type="arabicPeriod"/>
            </a:pPr>
            <a:r>
              <a:rPr lang="pl-PL" sz="1200" dirty="0">
                <a:solidFill>
                  <a:schemeClr val="tx1"/>
                </a:solidFill>
                <a:latin typeface="Arial Rounded"/>
                <a:ea typeface="Arial Rounded"/>
                <a:cs typeface="Arial Rounded"/>
                <a:sym typeface="Arial Rounded"/>
              </a:rPr>
              <a:t>Oprocentowanie nie dające gwarancji wartości kapitału</a:t>
            </a:r>
          </a:p>
          <a:p>
            <a:pPr marR="0" lvl="0" algn="just" rtl="0">
              <a:lnSpc>
                <a:spcPct val="150000"/>
              </a:lnSpc>
              <a:spcBef>
                <a:spcPts val="0"/>
              </a:spcBef>
              <a:spcAft>
                <a:spcPts val="0"/>
              </a:spcAft>
            </a:pPr>
            <a:r>
              <a:rPr lang="pl-PL" sz="1200" dirty="0">
                <a:solidFill>
                  <a:schemeClr val="tx1"/>
                </a:solidFill>
                <a:latin typeface="Arial Rounded"/>
                <a:ea typeface="Arial Rounded"/>
                <a:cs typeface="Arial Rounded"/>
                <a:sym typeface="Arial Rounded"/>
              </a:rPr>
              <a:t>Przykład:</a:t>
            </a:r>
          </a:p>
          <a:p>
            <a:pPr marR="0" lvl="0" algn="just" rtl="0">
              <a:lnSpc>
                <a:spcPct val="150000"/>
              </a:lnSpc>
              <a:spcBef>
                <a:spcPts val="0"/>
              </a:spcBef>
              <a:spcAft>
                <a:spcPts val="0"/>
              </a:spcAft>
            </a:pPr>
            <a:r>
              <a:rPr lang="pl-PL" sz="1200" dirty="0">
                <a:solidFill>
                  <a:schemeClr val="tx1"/>
                </a:solidFill>
                <a:latin typeface="Arial Rounded"/>
                <a:ea typeface="Arial Rounded"/>
                <a:cs typeface="Arial Rounded"/>
                <a:sym typeface="Arial Rounded"/>
              </a:rPr>
              <a:t>Ile zarobisz po pierwszym roku na obligacji 2-letniej, oprocentowanej na 5%, jeśli inflacja roczna wyniosła 4,1%?</a:t>
            </a:r>
          </a:p>
          <a:p>
            <a:pPr marR="0" lvl="0" algn="just" rtl="0">
              <a:lnSpc>
                <a:spcPct val="150000"/>
              </a:lnSpc>
              <a:spcBef>
                <a:spcPts val="0"/>
              </a:spcBef>
              <a:spcAft>
                <a:spcPts val="0"/>
              </a:spcAft>
            </a:pPr>
            <a:r>
              <a:rPr lang="pl-PL" sz="1200" dirty="0">
                <a:solidFill>
                  <a:schemeClr val="tx1"/>
                </a:solidFill>
                <a:latin typeface="Arial Rounded"/>
                <a:ea typeface="Arial Rounded"/>
                <a:cs typeface="Arial Rounded"/>
                <a:sym typeface="Arial Rounded"/>
              </a:rPr>
              <a:t>Odpowiedź:</a:t>
            </a:r>
          </a:p>
          <a:p>
            <a:pPr marR="0" lvl="0" algn="just" rtl="0">
              <a:lnSpc>
                <a:spcPct val="150000"/>
              </a:lnSpc>
              <a:spcBef>
                <a:spcPts val="0"/>
              </a:spcBef>
              <a:spcAft>
                <a:spcPts val="0"/>
              </a:spcAft>
            </a:pPr>
            <a:r>
              <a:rPr lang="pl-PL" sz="1200" dirty="0">
                <a:solidFill>
                  <a:schemeClr val="tx1"/>
                </a:solidFill>
                <a:latin typeface="Arial Rounded"/>
                <a:ea typeface="Arial Rounded"/>
                <a:cs typeface="Arial Rounded"/>
                <a:sym typeface="Arial Rounded"/>
              </a:rPr>
              <a:t>Po odjęciu podatku otrzymasz 5% - 5%*0,12% (podatek) = 4,4%. Realnie zyskasz: 4,4%- 4,1% = 0,3%</a:t>
            </a:r>
          </a:p>
        </p:txBody>
      </p:sp>
      <p:pic>
        <p:nvPicPr>
          <p:cNvPr id="149" name="Google Shape;149;p3"/>
          <p:cNvPicPr preferRelativeResize="0"/>
          <p:nvPr/>
        </p:nvPicPr>
        <p:blipFill rotWithShape="1">
          <a:blip r:embed="rId3">
            <a:alphaModFix/>
          </a:blip>
          <a:srcRect/>
          <a:stretch/>
        </p:blipFill>
        <p:spPr>
          <a:xfrm>
            <a:off x="6639152" y="49998"/>
            <a:ext cx="1731135" cy="865568"/>
          </a:xfrm>
          <a:prstGeom prst="rect">
            <a:avLst/>
          </a:prstGeom>
          <a:noFill/>
          <a:ln>
            <a:noFill/>
          </a:ln>
        </p:spPr>
      </p:pic>
      <p:pic>
        <p:nvPicPr>
          <p:cNvPr id="150" name="Google Shape;150;p3"/>
          <p:cNvPicPr preferRelativeResize="0"/>
          <p:nvPr/>
        </p:nvPicPr>
        <p:blipFill rotWithShape="1">
          <a:blip r:embed="rId4">
            <a:alphaModFix/>
          </a:blip>
          <a:srcRect/>
          <a:stretch/>
        </p:blipFill>
        <p:spPr>
          <a:xfrm>
            <a:off x="286314" y="4609817"/>
            <a:ext cx="1811459" cy="450275"/>
          </a:xfrm>
          <a:prstGeom prst="rect">
            <a:avLst/>
          </a:prstGeom>
          <a:noFill/>
          <a:ln>
            <a:noFill/>
          </a:ln>
        </p:spPr>
      </p:pic>
      <p:sp>
        <p:nvSpPr>
          <p:cNvPr id="151" name="Google Shape;151;p3"/>
          <p:cNvSpPr txBox="1"/>
          <p:nvPr/>
        </p:nvSpPr>
        <p:spPr>
          <a:xfrm>
            <a:off x="2123728" y="4690760"/>
            <a:ext cx="6930323"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pl-PL" sz="900">
                <a:solidFill>
                  <a:schemeClr val="dk1"/>
                </a:solidFill>
                <a:latin typeface="Calibri"/>
                <a:ea typeface="Calibri"/>
                <a:cs typeface="Calibri"/>
                <a:sym typeface="Calibri"/>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sz="900">
              <a:solidFill>
                <a:schemeClr val="dk1"/>
              </a:solidFill>
              <a:latin typeface="Calibri"/>
              <a:ea typeface="Calibri"/>
              <a:cs typeface="Calibri"/>
              <a:sym typeface="Calibri"/>
            </a:endParaRPr>
          </a:p>
        </p:txBody>
      </p:sp>
      <p:sp>
        <p:nvSpPr>
          <p:cNvPr id="153" name="Google Shape;153;p3"/>
          <p:cNvSpPr/>
          <p:nvPr/>
        </p:nvSpPr>
        <p:spPr>
          <a:xfrm>
            <a:off x="1651470" y="1482689"/>
            <a:ext cx="5985732" cy="351000"/>
          </a:xfrm>
          <a:prstGeom prst="roundRect">
            <a:avLst>
              <a:gd name="adj" fmla="val 16667"/>
            </a:avLst>
          </a:prstGeom>
          <a:solidFill>
            <a:srgbClr val="F6B1A2"/>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pl-PL" dirty="0"/>
              <a:t>FORMY OSZCZĘDZANIA I INWESTOWANIA</a:t>
            </a:r>
            <a:endParaRPr dirty="0"/>
          </a:p>
        </p:txBody>
      </p:sp>
      <p:sp>
        <p:nvSpPr>
          <p:cNvPr id="155" name="Google Shape;155;p3"/>
          <p:cNvSpPr/>
          <p:nvPr/>
        </p:nvSpPr>
        <p:spPr>
          <a:xfrm>
            <a:off x="1721214" y="478432"/>
            <a:ext cx="433604" cy="437134"/>
          </a:xfrm>
          <a:custGeom>
            <a:avLst/>
            <a:gdLst/>
            <a:ahLst/>
            <a:cxnLst/>
            <a:rect l="l" t="t" r="r" b="b"/>
            <a:pathLst>
              <a:path w="3208412" h="3234532" extrusionOk="0">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Tree>
    <p:extLst>
      <p:ext uri="{BB962C8B-B14F-4D97-AF65-F5344CB8AC3E}">
        <p14:creationId xmlns:p14="http://schemas.microsoft.com/office/powerpoint/2010/main" val="311747710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3"/>
          <p:cNvSpPr/>
          <p:nvPr/>
        </p:nvSpPr>
        <p:spPr>
          <a:xfrm>
            <a:off x="1692336" y="1263749"/>
            <a:ext cx="5904000" cy="72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7" name="Google Shape;147;p3"/>
          <p:cNvSpPr txBox="1"/>
          <p:nvPr/>
        </p:nvSpPr>
        <p:spPr>
          <a:xfrm>
            <a:off x="1692336" y="1819391"/>
            <a:ext cx="5837177" cy="2308284"/>
          </a:xfrm>
          <a:prstGeom prst="rect">
            <a:avLst/>
          </a:prstGeom>
          <a:noFill/>
          <a:ln>
            <a:noFill/>
          </a:ln>
        </p:spPr>
        <p:txBody>
          <a:bodyPr spcFirstLastPara="1" wrap="square" lIns="91425" tIns="45700" rIns="91425" bIns="45700" anchor="t" anchorCtr="0">
            <a:spAutoFit/>
          </a:bodyPr>
          <a:lstStyle/>
          <a:p>
            <a:pPr marR="0" lvl="0" algn="just" rtl="0">
              <a:lnSpc>
                <a:spcPct val="150000"/>
              </a:lnSpc>
              <a:spcBef>
                <a:spcPts val="0"/>
              </a:spcBef>
              <a:spcAft>
                <a:spcPts val="0"/>
              </a:spcAft>
            </a:pPr>
            <a:r>
              <a:rPr lang="pl-PL" sz="1200" b="1" dirty="0">
                <a:solidFill>
                  <a:srgbClr val="FF0000"/>
                </a:solidFill>
                <a:latin typeface="Arial Rounded"/>
                <a:ea typeface="Arial Rounded"/>
                <a:cs typeface="Arial Rounded"/>
                <a:sym typeface="Arial Rounded"/>
              </a:rPr>
              <a:t>Fundusz inwestycyjny </a:t>
            </a:r>
            <a:r>
              <a:rPr lang="pl-PL" sz="1200" b="1" dirty="0">
                <a:solidFill>
                  <a:schemeClr val="tx1"/>
                </a:solidFill>
                <a:latin typeface="Arial Rounded"/>
                <a:ea typeface="Arial Rounded"/>
                <a:cs typeface="Arial Rounded"/>
                <a:sym typeface="Arial Rounded"/>
              </a:rPr>
              <a:t>to forma zbiorowego inwestowania pieniędzy. Kapitał, na który składają się wpłaty poszczególnych uczestników, jest inwestowany </a:t>
            </a:r>
          </a:p>
          <a:p>
            <a:pPr marR="0" lvl="0" algn="just" rtl="0">
              <a:lnSpc>
                <a:spcPct val="150000"/>
              </a:lnSpc>
              <a:spcBef>
                <a:spcPts val="0"/>
              </a:spcBef>
              <a:spcAft>
                <a:spcPts val="0"/>
              </a:spcAft>
            </a:pPr>
            <a:r>
              <a:rPr lang="pl-PL" sz="1200" b="1" dirty="0">
                <a:solidFill>
                  <a:schemeClr val="tx1"/>
                </a:solidFill>
                <a:latin typeface="Arial Rounded"/>
                <a:ea typeface="Arial Rounded"/>
                <a:cs typeface="Arial Rounded"/>
                <a:sym typeface="Arial Rounded"/>
              </a:rPr>
              <a:t>w instrumenty finansowe, zależne od typu funduszu, np. akcje, obligacje, lokaty, nieruchomości itd.</a:t>
            </a:r>
          </a:p>
          <a:p>
            <a:pPr marR="0" lvl="0" algn="just" rtl="0">
              <a:lnSpc>
                <a:spcPct val="150000"/>
              </a:lnSpc>
              <a:spcBef>
                <a:spcPts val="0"/>
              </a:spcBef>
              <a:spcAft>
                <a:spcPts val="0"/>
              </a:spcAft>
            </a:pPr>
            <a:r>
              <a:rPr lang="pl-PL" sz="1200" b="1" dirty="0">
                <a:solidFill>
                  <a:srgbClr val="FF0000"/>
                </a:solidFill>
                <a:latin typeface="Arial Rounded"/>
                <a:ea typeface="Arial Rounded"/>
                <a:cs typeface="Arial Rounded"/>
                <a:sym typeface="Arial Rounded"/>
              </a:rPr>
              <a:t>Cel: Pomnożenie kapitału</a:t>
            </a:r>
          </a:p>
          <a:p>
            <a:pPr marR="0" lvl="0" algn="just" rtl="0">
              <a:lnSpc>
                <a:spcPct val="150000"/>
              </a:lnSpc>
              <a:spcBef>
                <a:spcPts val="0"/>
              </a:spcBef>
              <a:spcAft>
                <a:spcPts val="0"/>
              </a:spcAft>
            </a:pPr>
            <a:r>
              <a:rPr lang="pl-PL" sz="1200" b="1" dirty="0">
                <a:solidFill>
                  <a:srgbClr val="FF0000"/>
                </a:solidFill>
                <a:latin typeface="Arial Rounded"/>
                <a:ea typeface="Arial Rounded"/>
                <a:cs typeface="Arial Rounded"/>
                <a:sym typeface="Arial Rounded"/>
              </a:rPr>
              <a:t>Charakterystyka: </a:t>
            </a:r>
          </a:p>
          <a:p>
            <a:pPr marR="0" lvl="0" algn="just" rtl="0">
              <a:lnSpc>
                <a:spcPct val="150000"/>
              </a:lnSpc>
              <a:spcBef>
                <a:spcPts val="0"/>
              </a:spcBef>
              <a:spcAft>
                <a:spcPts val="0"/>
              </a:spcAft>
            </a:pPr>
            <a:r>
              <a:rPr lang="pl-PL" sz="1200" b="1" dirty="0">
                <a:solidFill>
                  <a:schemeClr val="tx1"/>
                </a:solidFill>
                <a:latin typeface="Arial Rounded"/>
                <a:ea typeface="Arial Rounded"/>
                <a:cs typeface="Arial Rounded"/>
                <a:sym typeface="Arial Rounded"/>
              </a:rPr>
              <a:t>Poziom ryzyka od umiarkowanego do wysokiego (w zależności od typu funduszu), możliwy wysoki poziom zysku z inwestycji.</a:t>
            </a:r>
            <a:endParaRPr lang="pl-PL" sz="1200" dirty="0">
              <a:solidFill>
                <a:schemeClr val="tx1"/>
              </a:solidFill>
              <a:latin typeface="Arial Rounded"/>
              <a:ea typeface="Arial Rounded"/>
              <a:cs typeface="Arial Rounded"/>
              <a:sym typeface="Arial Rounded"/>
            </a:endParaRPr>
          </a:p>
        </p:txBody>
      </p:sp>
      <p:pic>
        <p:nvPicPr>
          <p:cNvPr id="149" name="Google Shape;149;p3"/>
          <p:cNvPicPr preferRelativeResize="0"/>
          <p:nvPr/>
        </p:nvPicPr>
        <p:blipFill rotWithShape="1">
          <a:blip r:embed="rId3">
            <a:alphaModFix/>
          </a:blip>
          <a:srcRect/>
          <a:stretch/>
        </p:blipFill>
        <p:spPr>
          <a:xfrm>
            <a:off x="6639152" y="49998"/>
            <a:ext cx="1731135" cy="865568"/>
          </a:xfrm>
          <a:prstGeom prst="rect">
            <a:avLst/>
          </a:prstGeom>
          <a:noFill/>
          <a:ln>
            <a:noFill/>
          </a:ln>
        </p:spPr>
      </p:pic>
      <p:pic>
        <p:nvPicPr>
          <p:cNvPr id="150" name="Google Shape;150;p3"/>
          <p:cNvPicPr preferRelativeResize="0"/>
          <p:nvPr/>
        </p:nvPicPr>
        <p:blipFill rotWithShape="1">
          <a:blip r:embed="rId4">
            <a:alphaModFix/>
          </a:blip>
          <a:srcRect/>
          <a:stretch/>
        </p:blipFill>
        <p:spPr>
          <a:xfrm>
            <a:off x="286314" y="4609817"/>
            <a:ext cx="1811459" cy="450275"/>
          </a:xfrm>
          <a:prstGeom prst="rect">
            <a:avLst/>
          </a:prstGeom>
          <a:noFill/>
          <a:ln>
            <a:noFill/>
          </a:ln>
        </p:spPr>
      </p:pic>
      <p:sp>
        <p:nvSpPr>
          <p:cNvPr id="151" name="Google Shape;151;p3"/>
          <p:cNvSpPr txBox="1"/>
          <p:nvPr/>
        </p:nvSpPr>
        <p:spPr>
          <a:xfrm>
            <a:off x="2123728" y="4690760"/>
            <a:ext cx="6930323"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pl-PL" sz="900" dirty="0">
                <a:solidFill>
                  <a:schemeClr val="dk1"/>
                </a:solidFill>
                <a:latin typeface="Calibri"/>
                <a:ea typeface="Calibri"/>
                <a:cs typeface="Calibri"/>
                <a:sym typeface="Calibri"/>
              </a:rPr>
              <a:t>The </a:t>
            </a:r>
            <a:r>
              <a:rPr lang="pl-PL" sz="900" dirty="0" err="1">
                <a:solidFill>
                  <a:schemeClr val="dk1"/>
                </a:solidFill>
                <a:latin typeface="Calibri"/>
                <a:ea typeface="Calibri"/>
                <a:cs typeface="Calibri"/>
                <a:sym typeface="Calibri"/>
              </a:rPr>
              <a:t>European</a:t>
            </a:r>
            <a:r>
              <a:rPr lang="pl-PL" sz="900" dirty="0">
                <a:solidFill>
                  <a:schemeClr val="dk1"/>
                </a:solidFill>
                <a:latin typeface="Calibri"/>
                <a:ea typeface="Calibri"/>
                <a:cs typeface="Calibri"/>
                <a:sym typeface="Calibri"/>
              </a:rPr>
              <a:t> </a:t>
            </a:r>
            <a:r>
              <a:rPr lang="pl-PL" sz="900" dirty="0" err="1">
                <a:solidFill>
                  <a:schemeClr val="dk1"/>
                </a:solidFill>
                <a:latin typeface="Calibri"/>
                <a:ea typeface="Calibri"/>
                <a:cs typeface="Calibri"/>
                <a:sym typeface="Calibri"/>
              </a:rPr>
              <a:t>Commission's</a:t>
            </a:r>
            <a:r>
              <a:rPr lang="pl-PL" sz="900" dirty="0">
                <a:solidFill>
                  <a:schemeClr val="dk1"/>
                </a:solidFill>
                <a:latin typeface="Calibri"/>
                <a:ea typeface="Calibri"/>
                <a:cs typeface="Calibri"/>
                <a:sym typeface="Calibri"/>
              </a:rPr>
              <a:t> </a:t>
            </a:r>
            <a:r>
              <a:rPr lang="pl-PL" sz="900" dirty="0" err="1">
                <a:solidFill>
                  <a:schemeClr val="dk1"/>
                </a:solidFill>
                <a:latin typeface="Calibri"/>
                <a:ea typeface="Calibri"/>
                <a:cs typeface="Calibri"/>
                <a:sym typeface="Calibri"/>
              </a:rPr>
              <a:t>support</a:t>
            </a:r>
            <a:r>
              <a:rPr lang="pl-PL" sz="900" dirty="0">
                <a:solidFill>
                  <a:schemeClr val="dk1"/>
                </a:solidFill>
                <a:latin typeface="Calibri"/>
                <a:ea typeface="Calibri"/>
                <a:cs typeface="Calibri"/>
                <a:sym typeface="Calibri"/>
              </a:rPr>
              <a:t> for the </a:t>
            </a:r>
            <a:r>
              <a:rPr lang="pl-PL" sz="900" dirty="0" err="1">
                <a:solidFill>
                  <a:schemeClr val="dk1"/>
                </a:solidFill>
                <a:latin typeface="Calibri"/>
                <a:ea typeface="Calibri"/>
                <a:cs typeface="Calibri"/>
                <a:sym typeface="Calibri"/>
              </a:rPr>
              <a:t>production</a:t>
            </a:r>
            <a:r>
              <a:rPr lang="pl-PL" sz="900" dirty="0">
                <a:solidFill>
                  <a:schemeClr val="dk1"/>
                </a:solidFill>
                <a:latin typeface="Calibri"/>
                <a:ea typeface="Calibri"/>
                <a:cs typeface="Calibri"/>
                <a:sym typeface="Calibri"/>
              </a:rPr>
              <a:t> of </a:t>
            </a:r>
            <a:r>
              <a:rPr lang="pl-PL" sz="900" dirty="0" err="1">
                <a:solidFill>
                  <a:schemeClr val="dk1"/>
                </a:solidFill>
                <a:latin typeface="Calibri"/>
                <a:ea typeface="Calibri"/>
                <a:cs typeface="Calibri"/>
                <a:sym typeface="Calibri"/>
              </a:rPr>
              <a:t>this</a:t>
            </a:r>
            <a:r>
              <a:rPr lang="pl-PL" sz="900" dirty="0">
                <a:solidFill>
                  <a:schemeClr val="dk1"/>
                </a:solidFill>
                <a:latin typeface="Calibri"/>
                <a:ea typeface="Calibri"/>
                <a:cs typeface="Calibri"/>
                <a:sym typeface="Calibri"/>
              </a:rPr>
              <a:t> </a:t>
            </a:r>
            <a:r>
              <a:rPr lang="pl-PL" sz="900" dirty="0" err="1">
                <a:solidFill>
                  <a:schemeClr val="dk1"/>
                </a:solidFill>
                <a:latin typeface="Calibri"/>
                <a:ea typeface="Calibri"/>
                <a:cs typeface="Calibri"/>
                <a:sym typeface="Calibri"/>
              </a:rPr>
              <a:t>publication</a:t>
            </a:r>
            <a:r>
              <a:rPr lang="pl-PL" sz="900" dirty="0">
                <a:solidFill>
                  <a:schemeClr val="dk1"/>
                </a:solidFill>
                <a:latin typeface="Calibri"/>
                <a:ea typeface="Calibri"/>
                <a:cs typeface="Calibri"/>
                <a:sym typeface="Calibri"/>
              </a:rPr>
              <a:t> </a:t>
            </a:r>
            <a:r>
              <a:rPr lang="pl-PL" sz="900" dirty="0" err="1">
                <a:solidFill>
                  <a:schemeClr val="dk1"/>
                </a:solidFill>
                <a:latin typeface="Calibri"/>
                <a:ea typeface="Calibri"/>
                <a:cs typeface="Calibri"/>
                <a:sym typeface="Calibri"/>
              </a:rPr>
              <a:t>does</a:t>
            </a:r>
            <a:r>
              <a:rPr lang="pl-PL" sz="900" dirty="0">
                <a:solidFill>
                  <a:schemeClr val="dk1"/>
                </a:solidFill>
                <a:latin typeface="Calibri"/>
                <a:ea typeface="Calibri"/>
                <a:cs typeface="Calibri"/>
                <a:sym typeface="Calibri"/>
              </a:rPr>
              <a:t> not </a:t>
            </a:r>
            <a:r>
              <a:rPr lang="pl-PL" sz="900" dirty="0" err="1">
                <a:solidFill>
                  <a:schemeClr val="dk1"/>
                </a:solidFill>
                <a:latin typeface="Calibri"/>
                <a:ea typeface="Calibri"/>
                <a:cs typeface="Calibri"/>
                <a:sym typeface="Calibri"/>
              </a:rPr>
              <a:t>constitute</a:t>
            </a:r>
            <a:r>
              <a:rPr lang="pl-PL" sz="900" dirty="0">
                <a:solidFill>
                  <a:schemeClr val="dk1"/>
                </a:solidFill>
                <a:latin typeface="Calibri"/>
                <a:ea typeface="Calibri"/>
                <a:cs typeface="Calibri"/>
                <a:sym typeface="Calibri"/>
              </a:rPr>
              <a:t> </a:t>
            </a:r>
            <a:r>
              <a:rPr lang="pl-PL" sz="900" dirty="0" err="1">
                <a:solidFill>
                  <a:schemeClr val="dk1"/>
                </a:solidFill>
                <a:latin typeface="Calibri"/>
                <a:ea typeface="Calibri"/>
                <a:cs typeface="Calibri"/>
                <a:sym typeface="Calibri"/>
              </a:rPr>
              <a:t>an</a:t>
            </a:r>
            <a:r>
              <a:rPr lang="pl-PL" sz="900" dirty="0">
                <a:solidFill>
                  <a:schemeClr val="dk1"/>
                </a:solidFill>
                <a:latin typeface="Calibri"/>
                <a:ea typeface="Calibri"/>
                <a:cs typeface="Calibri"/>
                <a:sym typeface="Calibri"/>
              </a:rPr>
              <a:t> </a:t>
            </a:r>
            <a:r>
              <a:rPr lang="pl-PL" sz="900" dirty="0" err="1">
                <a:solidFill>
                  <a:schemeClr val="dk1"/>
                </a:solidFill>
                <a:latin typeface="Calibri"/>
                <a:ea typeface="Calibri"/>
                <a:cs typeface="Calibri"/>
                <a:sym typeface="Calibri"/>
              </a:rPr>
              <a:t>endorsement</a:t>
            </a:r>
            <a:r>
              <a:rPr lang="pl-PL" sz="900" dirty="0">
                <a:solidFill>
                  <a:schemeClr val="dk1"/>
                </a:solidFill>
                <a:latin typeface="Calibri"/>
                <a:ea typeface="Calibri"/>
                <a:cs typeface="Calibri"/>
                <a:sym typeface="Calibri"/>
              </a:rPr>
              <a:t> of the </a:t>
            </a:r>
            <a:r>
              <a:rPr lang="pl-PL" sz="900" dirty="0" err="1">
                <a:solidFill>
                  <a:schemeClr val="dk1"/>
                </a:solidFill>
                <a:latin typeface="Calibri"/>
                <a:ea typeface="Calibri"/>
                <a:cs typeface="Calibri"/>
                <a:sym typeface="Calibri"/>
              </a:rPr>
              <a:t>contents</a:t>
            </a:r>
            <a:r>
              <a:rPr lang="pl-PL" sz="900" dirty="0">
                <a:solidFill>
                  <a:schemeClr val="dk1"/>
                </a:solidFill>
                <a:latin typeface="Calibri"/>
                <a:ea typeface="Calibri"/>
                <a:cs typeface="Calibri"/>
                <a:sym typeface="Calibri"/>
              </a:rPr>
              <a:t>, </a:t>
            </a:r>
            <a:r>
              <a:rPr lang="pl-PL" sz="900" dirty="0" err="1">
                <a:solidFill>
                  <a:schemeClr val="dk1"/>
                </a:solidFill>
                <a:latin typeface="Calibri"/>
                <a:ea typeface="Calibri"/>
                <a:cs typeface="Calibri"/>
                <a:sym typeface="Calibri"/>
              </a:rPr>
              <a:t>which</a:t>
            </a:r>
            <a:r>
              <a:rPr lang="pl-PL" sz="900" dirty="0">
                <a:solidFill>
                  <a:schemeClr val="dk1"/>
                </a:solidFill>
                <a:latin typeface="Calibri"/>
                <a:ea typeface="Calibri"/>
                <a:cs typeface="Calibri"/>
                <a:sym typeface="Calibri"/>
              </a:rPr>
              <a:t> </a:t>
            </a:r>
            <a:r>
              <a:rPr lang="pl-PL" sz="900" dirty="0" err="1">
                <a:solidFill>
                  <a:schemeClr val="dk1"/>
                </a:solidFill>
                <a:latin typeface="Calibri"/>
                <a:ea typeface="Calibri"/>
                <a:cs typeface="Calibri"/>
                <a:sym typeface="Calibri"/>
              </a:rPr>
              <a:t>reflect</a:t>
            </a:r>
            <a:r>
              <a:rPr lang="pl-PL" sz="900" dirty="0">
                <a:solidFill>
                  <a:schemeClr val="dk1"/>
                </a:solidFill>
                <a:latin typeface="Calibri"/>
                <a:ea typeface="Calibri"/>
                <a:cs typeface="Calibri"/>
                <a:sym typeface="Calibri"/>
              </a:rPr>
              <a:t> the </a:t>
            </a:r>
            <a:r>
              <a:rPr lang="pl-PL" sz="900" dirty="0" err="1">
                <a:solidFill>
                  <a:schemeClr val="dk1"/>
                </a:solidFill>
                <a:latin typeface="Calibri"/>
                <a:ea typeface="Calibri"/>
                <a:cs typeface="Calibri"/>
                <a:sym typeface="Calibri"/>
              </a:rPr>
              <a:t>views</a:t>
            </a:r>
            <a:r>
              <a:rPr lang="pl-PL" sz="900" dirty="0">
                <a:solidFill>
                  <a:schemeClr val="dk1"/>
                </a:solidFill>
                <a:latin typeface="Calibri"/>
                <a:ea typeface="Calibri"/>
                <a:cs typeface="Calibri"/>
                <a:sym typeface="Calibri"/>
              </a:rPr>
              <a:t> </a:t>
            </a:r>
            <a:r>
              <a:rPr lang="pl-PL" sz="900" dirty="0" err="1">
                <a:solidFill>
                  <a:schemeClr val="dk1"/>
                </a:solidFill>
                <a:latin typeface="Calibri"/>
                <a:ea typeface="Calibri"/>
                <a:cs typeface="Calibri"/>
                <a:sym typeface="Calibri"/>
              </a:rPr>
              <a:t>only</a:t>
            </a:r>
            <a:r>
              <a:rPr lang="pl-PL" sz="900" dirty="0">
                <a:solidFill>
                  <a:schemeClr val="dk1"/>
                </a:solidFill>
                <a:latin typeface="Calibri"/>
                <a:ea typeface="Calibri"/>
                <a:cs typeface="Calibri"/>
                <a:sym typeface="Calibri"/>
              </a:rPr>
              <a:t> of the </a:t>
            </a:r>
            <a:r>
              <a:rPr lang="pl-PL" sz="900" dirty="0" err="1">
                <a:solidFill>
                  <a:schemeClr val="dk1"/>
                </a:solidFill>
                <a:latin typeface="Calibri"/>
                <a:ea typeface="Calibri"/>
                <a:cs typeface="Calibri"/>
                <a:sym typeface="Calibri"/>
              </a:rPr>
              <a:t>authors</a:t>
            </a:r>
            <a:r>
              <a:rPr lang="pl-PL" sz="900" dirty="0">
                <a:solidFill>
                  <a:schemeClr val="dk1"/>
                </a:solidFill>
                <a:latin typeface="Calibri"/>
                <a:ea typeface="Calibri"/>
                <a:cs typeface="Calibri"/>
                <a:sym typeface="Calibri"/>
              </a:rPr>
              <a:t>, and the </a:t>
            </a:r>
            <a:r>
              <a:rPr lang="pl-PL" sz="900" dirty="0" err="1">
                <a:solidFill>
                  <a:schemeClr val="dk1"/>
                </a:solidFill>
                <a:latin typeface="Calibri"/>
                <a:ea typeface="Calibri"/>
                <a:cs typeface="Calibri"/>
                <a:sym typeface="Calibri"/>
              </a:rPr>
              <a:t>Commission</a:t>
            </a:r>
            <a:r>
              <a:rPr lang="pl-PL" sz="900" dirty="0">
                <a:solidFill>
                  <a:schemeClr val="dk1"/>
                </a:solidFill>
                <a:latin typeface="Calibri"/>
                <a:ea typeface="Calibri"/>
                <a:cs typeface="Calibri"/>
                <a:sym typeface="Calibri"/>
              </a:rPr>
              <a:t> </a:t>
            </a:r>
            <a:r>
              <a:rPr lang="pl-PL" sz="900" dirty="0" err="1">
                <a:solidFill>
                  <a:schemeClr val="dk1"/>
                </a:solidFill>
                <a:latin typeface="Calibri"/>
                <a:ea typeface="Calibri"/>
                <a:cs typeface="Calibri"/>
                <a:sym typeface="Calibri"/>
              </a:rPr>
              <a:t>cannot</a:t>
            </a:r>
            <a:r>
              <a:rPr lang="pl-PL" sz="900" dirty="0">
                <a:solidFill>
                  <a:schemeClr val="dk1"/>
                </a:solidFill>
                <a:latin typeface="Calibri"/>
                <a:ea typeface="Calibri"/>
                <a:cs typeface="Calibri"/>
                <a:sym typeface="Calibri"/>
              </a:rPr>
              <a:t> be </a:t>
            </a:r>
            <a:r>
              <a:rPr lang="pl-PL" sz="900" dirty="0" err="1">
                <a:solidFill>
                  <a:schemeClr val="dk1"/>
                </a:solidFill>
                <a:latin typeface="Calibri"/>
                <a:ea typeface="Calibri"/>
                <a:cs typeface="Calibri"/>
                <a:sym typeface="Calibri"/>
              </a:rPr>
              <a:t>held</a:t>
            </a:r>
            <a:r>
              <a:rPr lang="pl-PL" sz="900" dirty="0">
                <a:solidFill>
                  <a:schemeClr val="dk1"/>
                </a:solidFill>
                <a:latin typeface="Calibri"/>
                <a:ea typeface="Calibri"/>
                <a:cs typeface="Calibri"/>
                <a:sym typeface="Calibri"/>
              </a:rPr>
              <a:t> </a:t>
            </a:r>
            <a:r>
              <a:rPr lang="pl-PL" sz="900" dirty="0" err="1">
                <a:solidFill>
                  <a:schemeClr val="dk1"/>
                </a:solidFill>
                <a:latin typeface="Calibri"/>
                <a:ea typeface="Calibri"/>
                <a:cs typeface="Calibri"/>
                <a:sym typeface="Calibri"/>
              </a:rPr>
              <a:t>responsible</a:t>
            </a:r>
            <a:r>
              <a:rPr lang="pl-PL" sz="900" dirty="0">
                <a:solidFill>
                  <a:schemeClr val="dk1"/>
                </a:solidFill>
                <a:latin typeface="Calibri"/>
                <a:ea typeface="Calibri"/>
                <a:cs typeface="Calibri"/>
                <a:sym typeface="Calibri"/>
              </a:rPr>
              <a:t> for </a:t>
            </a:r>
            <a:r>
              <a:rPr lang="pl-PL" sz="900" dirty="0" err="1">
                <a:solidFill>
                  <a:schemeClr val="dk1"/>
                </a:solidFill>
                <a:latin typeface="Calibri"/>
                <a:ea typeface="Calibri"/>
                <a:cs typeface="Calibri"/>
                <a:sym typeface="Calibri"/>
              </a:rPr>
              <a:t>any</a:t>
            </a:r>
            <a:r>
              <a:rPr lang="pl-PL" sz="900" dirty="0">
                <a:solidFill>
                  <a:schemeClr val="dk1"/>
                </a:solidFill>
                <a:latin typeface="Calibri"/>
                <a:ea typeface="Calibri"/>
                <a:cs typeface="Calibri"/>
                <a:sym typeface="Calibri"/>
              </a:rPr>
              <a:t> </a:t>
            </a:r>
            <a:r>
              <a:rPr lang="pl-PL" sz="900" dirty="0" err="1">
                <a:solidFill>
                  <a:schemeClr val="dk1"/>
                </a:solidFill>
                <a:latin typeface="Calibri"/>
                <a:ea typeface="Calibri"/>
                <a:cs typeface="Calibri"/>
                <a:sym typeface="Calibri"/>
              </a:rPr>
              <a:t>use</a:t>
            </a:r>
            <a:r>
              <a:rPr lang="pl-PL" sz="900" dirty="0">
                <a:solidFill>
                  <a:schemeClr val="dk1"/>
                </a:solidFill>
                <a:latin typeface="Calibri"/>
                <a:ea typeface="Calibri"/>
                <a:cs typeface="Calibri"/>
                <a:sym typeface="Calibri"/>
              </a:rPr>
              <a:t> </a:t>
            </a:r>
            <a:r>
              <a:rPr lang="pl-PL" sz="900" dirty="0" err="1">
                <a:solidFill>
                  <a:schemeClr val="dk1"/>
                </a:solidFill>
                <a:latin typeface="Calibri"/>
                <a:ea typeface="Calibri"/>
                <a:cs typeface="Calibri"/>
                <a:sym typeface="Calibri"/>
              </a:rPr>
              <a:t>which</a:t>
            </a:r>
            <a:r>
              <a:rPr lang="pl-PL" sz="900" dirty="0">
                <a:solidFill>
                  <a:schemeClr val="dk1"/>
                </a:solidFill>
                <a:latin typeface="Calibri"/>
                <a:ea typeface="Calibri"/>
                <a:cs typeface="Calibri"/>
                <a:sym typeface="Calibri"/>
              </a:rPr>
              <a:t> </a:t>
            </a:r>
            <a:r>
              <a:rPr lang="pl-PL" sz="900" dirty="0" err="1">
                <a:solidFill>
                  <a:schemeClr val="dk1"/>
                </a:solidFill>
                <a:latin typeface="Calibri"/>
                <a:ea typeface="Calibri"/>
                <a:cs typeface="Calibri"/>
                <a:sym typeface="Calibri"/>
              </a:rPr>
              <a:t>may</a:t>
            </a:r>
            <a:r>
              <a:rPr lang="pl-PL" sz="900" dirty="0">
                <a:solidFill>
                  <a:schemeClr val="dk1"/>
                </a:solidFill>
                <a:latin typeface="Calibri"/>
                <a:ea typeface="Calibri"/>
                <a:cs typeface="Calibri"/>
                <a:sym typeface="Calibri"/>
              </a:rPr>
              <a:t> be </a:t>
            </a:r>
            <a:r>
              <a:rPr lang="pl-PL" sz="900" dirty="0" err="1">
                <a:solidFill>
                  <a:schemeClr val="dk1"/>
                </a:solidFill>
                <a:latin typeface="Calibri"/>
                <a:ea typeface="Calibri"/>
                <a:cs typeface="Calibri"/>
                <a:sym typeface="Calibri"/>
              </a:rPr>
              <a:t>made</a:t>
            </a:r>
            <a:r>
              <a:rPr lang="pl-PL" sz="900" dirty="0">
                <a:solidFill>
                  <a:schemeClr val="dk1"/>
                </a:solidFill>
                <a:latin typeface="Calibri"/>
                <a:ea typeface="Calibri"/>
                <a:cs typeface="Calibri"/>
                <a:sym typeface="Calibri"/>
              </a:rPr>
              <a:t> of the </a:t>
            </a:r>
            <a:r>
              <a:rPr lang="pl-PL" sz="900" dirty="0" err="1">
                <a:solidFill>
                  <a:schemeClr val="dk1"/>
                </a:solidFill>
                <a:latin typeface="Calibri"/>
                <a:ea typeface="Calibri"/>
                <a:cs typeface="Calibri"/>
                <a:sym typeface="Calibri"/>
              </a:rPr>
              <a:t>information</a:t>
            </a:r>
            <a:r>
              <a:rPr lang="pl-PL" sz="900" dirty="0">
                <a:solidFill>
                  <a:schemeClr val="dk1"/>
                </a:solidFill>
                <a:latin typeface="Calibri"/>
                <a:ea typeface="Calibri"/>
                <a:cs typeface="Calibri"/>
                <a:sym typeface="Calibri"/>
              </a:rPr>
              <a:t> </a:t>
            </a:r>
            <a:r>
              <a:rPr lang="pl-PL" sz="900" dirty="0" err="1">
                <a:solidFill>
                  <a:schemeClr val="dk1"/>
                </a:solidFill>
                <a:latin typeface="Calibri"/>
                <a:ea typeface="Calibri"/>
                <a:cs typeface="Calibri"/>
                <a:sym typeface="Calibri"/>
              </a:rPr>
              <a:t>contained</a:t>
            </a:r>
            <a:r>
              <a:rPr lang="pl-PL" sz="900" dirty="0">
                <a:solidFill>
                  <a:schemeClr val="dk1"/>
                </a:solidFill>
                <a:latin typeface="Calibri"/>
                <a:ea typeface="Calibri"/>
                <a:cs typeface="Calibri"/>
                <a:sym typeface="Calibri"/>
              </a:rPr>
              <a:t> </a:t>
            </a:r>
            <a:r>
              <a:rPr lang="pl-PL" sz="900" dirty="0" err="1">
                <a:solidFill>
                  <a:schemeClr val="dk1"/>
                </a:solidFill>
                <a:latin typeface="Calibri"/>
                <a:ea typeface="Calibri"/>
                <a:cs typeface="Calibri"/>
                <a:sym typeface="Calibri"/>
              </a:rPr>
              <a:t>therein</a:t>
            </a:r>
            <a:r>
              <a:rPr lang="pl-PL" sz="900" dirty="0">
                <a:solidFill>
                  <a:schemeClr val="dk1"/>
                </a:solidFill>
                <a:latin typeface="Calibri"/>
                <a:ea typeface="Calibri"/>
                <a:cs typeface="Calibri"/>
                <a:sym typeface="Calibri"/>
              </a:rPr>
              <a:t>.</a:t>
            </a:r>
            <a:endParaRPr sz="900" dirty="0">
              <a:solidFill>
                <a:schemeClr val="dk1"/>
              </a:solidFill>
              <a:latin typeface="Calibri"/>
              <a:ea typeface="Calibri"/>
              <a:cs typeface="Calibri"/>
              <a:sym typeface="Calibri"/>
            </a:endParaRPr>
          </a:p>
        </p:txBody>
      </p:sp>
      <p:sp>
        <p:nvSpPr>
          <p:cNvPr id="153" name="Google Shape;153;p3"/>
          <p:cNvSpPr/>
          <p:nvPr/>
        </p:nvSpPr>
        <p:spPr>
          <a:xfrm>
            <a:off x="1651470" y="1482689"/>
            <a:ext cx="5985732" cy="351000"/>
          </a:xfrm>
          <a:prstGeom prst="roundRect">
            <a:avLst>
              <a:gd name="adj" fmla="val 16667"/>
            </a:avLst>
          </a:prstGeom>
          <a:solidFill>
            <a:srgbClr val="F6B1A2"/>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pl-PL" dirty="0"/>
              <a:t>FORMY OSZCZĘDZANIA I INWESTOWANIA</a:t>
            </a:r>
            <a:endParaRPr dirty="0"/>
          </a:p>
        </p:txBody>
      </p:sp>
      <p:sp>
        <p:nvSpPr>
          <p:cNvPr id="155" name="Google Shape;155;p3"/>
          <p:cNvSpPr/>
          <p:nvPr/>
        </p:nvSpPr>
        <p:spPr>
          <a:xfrm>
            <a:off x="1721214" y="478432"/>
            <a:ext cx="433604" cy="437134"/>
          </a:xfrm>
          <a:custGeom>
            <a:avLst/>
            <a:gdLst/>
            <a:ahLst/>
            <a:cxnLst/>
            <a:rect l="l" t="t" r="r" b="b"/>
            <a:pathLst>
              <a:path w="3208412" h="3234532" extrusionOk="0">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Tree>
    <p:extLst>
      <p:ext uri="{BB962C8B-B14F-4D97-AF65-F5344CB8AC3E}">
        <p14:creationId xmlns:p14="http://schemas.microsoft.com/office/powerpoint/2010/main" val="3045177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3"/>
          <p:cNvSpPr/>
          <p:nvPr/>
        </p:nvSpPr>
        <p:spPr>
          <a:xfrm>
            <a:off x="1692336" y="1263749"/>
            <a:ext cx="5904000" cy="72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7" name="Google Shape;147;p3"/>
          <p:cNvSpPr txBox="1"/>
          <p:nvPr/>
        </p:nvSpPr>
        <p:spPr>
          <a:xfrm>
            <a:off x="1692336" y="1819391"/>
            <a:ext cx="5837177" cy="2308284"/>
          </a:xfrm>
          <a:prstGeom prst="rect">
            <a:avLst/>
          </a:prstGeom>
          <a:noFill/>
          <a:ln>
            <a:noFill/>
          </a:ln>
        </p:spPr>
        <p:txBody>
          <a:bodyPr spcFirstLastPara="1" wrap="square" lIns="91425" tIns="45700" rIns="91425" bIns="45700" anchor="t" anchorCtr="0">
            <a:spAutoFit/>
          </a:bodyPr>
          <a:lstStyle/>
          <a:p>
            <a:pPr marR="0" lvl="0" algn="just" rtl="0">
              <a:lnSpc>
                <a:spcPct val="150000"/>
              </a:lnSpc>
              <a:spcBef>
                <a:spcPts val="0"/>
              </a:spcBef>
              <a:spcAft>
                <a:spcPts val="0"/>
              </a:spcAft>
            </a:pPr>
            <a:r>
              <a:rPr lang="pl-PL" sz="1200" b="1" dirty="0">
                <a:solidFill>
                  <a:srgbClr val="FF0000"/>
                </a:solidFill>
                <a:latin typeface="Arial Rounded"/>
                <a:ea typeface="Arial Rounded"/>
                <a:cs typeface="Arial Rounded"/>
                <a:sym typeface="Arial Rounded"/>
              </a:rPr>
              <a:t>Zalety inwestowania w fundusz:</a:t>
            </a:r>
          </a:p>
          <a:p>
            <a:pPr marR="0" lvl="0" algn="just" rtl="0">
              <a:lnSpc>
                <a:spcPct val="150000"/>
              </a:lnSpc>
              <a:spcBef>
                <a:spcPts val="0"/>
              </a:spcBef>
              <a:spcAft>
                <a:spcPts val="0"/>
              </a:spcAft>
            </a:pPr>
            <a:r>
              <a:rPr lang="pl-PL" sz="1200" dirty="0">
                <a:solidFill>
                  <a:schemeClr val="tx1"/>
                </a:solidFill>
                <a:latin typeface="Arial Rounded"/>
                <a:ea typeface="Arial Rounded"/>
                <a:cs typeface="Arial Rounded"/>
                <a:sym typeface="Arial Rounded"/>
              </a:rPr>
              <a:t> Profesjonalna obsługa</a:t>
            </a:r>
          </a:p>
          <a:p>
            <a:pPr marR="0" lvl="0" algn="just" rtl="0">
              <a:lnSpc>
                <a:spcPct val="150000"/>
              </a:lnSpc>
              <a:spcBef>
                <a:spcPts val="0"/>
              </a:spcBef>
              <a:spcAft>
                <a:spcPts val="0"/>
              </a:spcAft>
            </a:pPr>
            <a:r>
              <a:rPr lang="pl-PL" sz="1200" dirty="0">
                <a:solidFill>
                  <a:schemeClr val="tx1"/>
                </a:solidFill>
                <a:latin typeface="Arial Rounded"/>
                <a:ea typeface="Arial Rounded"/>
                <a:cs typeface="Arial Rounded"/>
                <a:sym typeface="Arial Rounded"/>
              </a:rPr>
              <a:t> Kapitał łączony</a:t>
            </a:r>
          </a:p>
          <a:p>
            <a:pPr marR="0" lvl="0" algn="just" rtl="0">
              <a:lnSpc>
                <a:spcPct val="150000"/>
              </a:lnSpc>
              <a:spcBef>
                <a:spcPts val="0"/>
              </a:spcBef>
              <a:spcAft>
                <a:spcPts val="0"/>
              </a:spcAft>
            </a:pPr>
            <a:r>
              <a:rPr lang="pl-PL" sz="1200" dirty="0">
                <a:solidFill>
                  <a:schemeClr val="tx1"/>
                </a:solidFill>
                <a:latin typeface="Arial Rounded"/>
                <a:ea typeface="Arial Rounded"/>
                <a:cs typeface="Arial Rounded"/>
                <a:sym typeface="Arial Rounded"/>
              </a:rPr>
              <a:t> Dywersyfikacja</a:t>
            </a:r>
          </a:p>
          <a:p>
            <a:pPr marR="0" lvl="0" algn="just" rtl="0">
              <a:lnSpc>
                <a:spcPct val="150000"/>
              </a:lnSpc>
              <a:spcBef>
                <a:spcPts val="0"/>
              </a:spcBef>
              <a:spcAft>
                <a:spcPts val="0"/>
              </a:spcAft>
            </a:pPr>
            <a:r>
              <a:rPr lang="pl-PL" sz="1200" dirty="0">
                <a:solidFill>
                  <a:schemeClr val="tx1"/>
                </a:solidFill>
                <a:latin typeface="Arial Rounded"/>
                <a:ea typeface="Arial Rounded"/>
                <a:cs typeface="Arial Rounded"/>
                <a:sym typeface="Arial Rounded"/>
              </a:rPr>
              <a:t> Łatwy dostęp do pieniędzy</a:t>
            </a:r>
          </a:p>
          <a:p>
            <a:pPr marR="0" lvl="0" algn="just" rtl="0">
              <a:lnSpc>
                <a:spcPct val="150000"/>
              </a:lnSpc>
              <a:spcBef>
                <a:spcPts val="0"/>
              </a:spcBef>
              <a:spcAft>
                <a:spcPts val="0"/>
              </a:spcAft>
            </a:pPr>
            <a:r>
              <a:rPr lang="pl-PL" sz="1200" dirty="0">
                <a:solidFill>
                  <a:schemeClr val="tx1"/>
                </a:solidFill>
                <a:latin typeface="Arial Rounded"/>
                <a:ea typeface="Arial Rounded"/>
                <a:cs typeface="Arial Rounded"/>
                <a:sym typeface="Arial Rounded"/>
              </a:rPr>
              <a:t> Bezpieczeństwo</a:t>
            </a:r>
          </a:p>
          <a:p>
            <a:pPr marR="0" lvl="0" algn="just" rtl="0">
              <a:lnSpc>
                <a:spcPct val="150000"/>
              </a:lnSpc>
              <a:spcBef>
                <a:spcPts val="0"/>
              </a:spcBef>
              <a:spcAft>
                <a:spcPts val="0"/>
              </a:spcAft>
            </a:pPr>
            <a:r>
              <a:rPr lang="pl-PL" sz="1200" dirty="0">
                <a:solidFill>
                  <a:schemeClr val="tx1"/>
                </a:solidFill>
                <a:latin typeface="Arial Rounded"/>
                <a:ea typeface="Arial Rounded"/>
                <a:cs typeface="Arial Rounded"/>
                <a:sym typeface="Arial Rounded"/>
              </a:rPr>
              <a:t> Łatwy dostęp do bieżącej informacji/ porównań</a:t>
            </a:r>
          </a:p>
          <a:p>
            <a:pPr marR="0" lvl="0" algn="just" rtl="0">
              <a:lnSpc>
                <a:spcPct val="150000"/>
              </a:lnSpc>
              <a:spcBef>
                <a:spcPts val="0"/>
              </a:spcBef>
              <a:spcAft>
                <a:spcPts val="0"/>
              </a:spcAft>
            </a:pPr>
            <a:r>
              <a:rPr lang="pl-PL" sz="1200" dirty="0">
                <a:solidFill>
                  <a:schemeClr val="tx1"/>
                </a:solidFill>
                <a:latin typeface="Arial Rounded"/>
                <a:ea typeface="Arial Rounded"/>
                <a:cs typeface="Arial Rounded"/>
                <a:sym typeface="Arial Rounded"/>
              </a:rPr>
              <a:t> Jasne opłaty</a:t>
            </a:r>
          </a:p>
        </p:txBody>
      </p:sp>
      <p:pic>
        <p:nvPicPr>
          <p:cNvPr id="149" name="Google Shape;149;p3"/>
          <p:cNvPicPr preferRelativeResize="0"/>
          <p:nvPr/>
        </p:nvPicPr>
        <p:blipFill rotWithShape="1">
          <a:blip r:embed="rId3">
            <a:alphaModFix/>
          </a:blip>
          <a:srcRect/>
          <a:stretch/>
        </p:blipFill>
        <p:spPr>
          <a:xfrm>
            <a:off x="6639152" y="49998"/>
            <a:ext cx="1731135" cy="865568"/>
          </a:xfrm>
          <a:prstGeom prst="rect">
            <a:avLst/>
          </a:prstGeom>
          <a:noFill/>
          <a:ln>
            <a:noFill/>
          </a:ln>
        </p:spPr>
      </p:pic>
      <p:pic>
        <p:nvPicPr>
          <p:cNvPr id="150" name="Google Shape;150;p3"/>
          <p:cNvPicPr preferRelativeResize="0"/>
          <p:nvPr/>
        </p:nvPicPr>
        <p:blipFill rotWithShape="1">
          <a:blip r:embed="rId4">
            <a:alphaModFix/>
          </a:blip>
          <a:srcRect/>
          <a:stretch/>
        </p:blipFill>
        <p:spPr>
          <a:xfrm>
            <a:off x="286314" y="4609817"/>
            <a:ext cx="1811459" cy="450275"/>
          </a:xfrm>
          <a:prstGeom prst="rect">
            <a:avLst/>
          </a:prstGeom>
          <a:noFill/>
          <a:ln>
            <a:noFill/>
          </a:ln>
        </p:spPr>
      </p:pic>
      <p:sp>
        <p:nvSpPr>
          <p:cNvPr id="151" name="Google Shape;151;p3"/>
          <p:cNvSpPr txBox="1"/>
          <p:nvPr/>
        </p:nvSpPr>
        <p:spPr>
          <a:xfrm>
            <a:off x="2123728" y="4690760"/>
            <a:ext cx="6930323"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pl-PL" sz="900" dirty="0">
                <a:solidFill>
                  <a:schemeClr val="dk1"/>
                </a:solidFill>
                <a:latin typeface="Calibri"/>
                <a:ea typeface="Calibri"/>
                <a:cs typeface="Calibri"/>
                <a:sym typeface="Calibri"/>
              </a:rPr>
              <a:t>The </a:t>
            </a:r>
            <a:r>
              <a:rPr lang="pl-PL" sz="900" dirty="0" err="1">
                <a:solidFill>
                  <a:schemeClr val="dk1"/>
                </a:solidFill>
                <a:latin typeface="Calibri"/>
                <a:ea typeface="Calibri"/>
                <a:cs typeface="Calibri"/>
                <a:sym typeface="Calibri"/>
              </a:rPr>
              <a:t>European</a:t>
            </a:r>
            <a:r>
              <a:rPr lang="pl-PL" sz="900" dirty="0">
                <a:solidFill>
                  <a:schemeClr val="dk1"/>
                </a:solidFill>
                <a:latin typeface="Calibri"/>
                <a:ea typeface="Calibri"/>
                <a:cs typeface="Calibri"/>
                <a:sym typeface="Calibri"/>
              </a:rPr>
              <a:t> </a:t>
            </a:r>
            <a:r>
              <a:rPr lang="pl-PL" sz="900" dirty="0" err="1">
                <a:solidFill>
                  <a:schemeClr val="dk1"/>
                </a:solidFill>
                <a:latin typeface="Calibri"/>
                <a:ea typeface="Calibri"/>
                <a:cs typeface="Calibri"/>
                <a:sym typeface="Calibri"/>
              </a:rPr>
              <a:t>Commission's</a:t>
            </a:r>
            <a:r>
              <a:rPr lang="pl-PL" sz="900" dirty="0">
                <a:solidFill>
                  <a:schemeClr val="dk1"/>
                </a:solidFill>
                <a:latin typeface="Calibri"/>
                <a:ea typeface="Calibri"/>
                <a:cs typeface="Calibri"/>
                <a:sym typeface="Calibri"/>
              </a:rPr>
              <a:t> </a:t>
            </a:r>
            <a:r>
              <a:rPr lang="pl-PL" sz="900" dirty="0" err="1">
                <a:solidFill>
                  <a:schemeClr val="dk1"/>
                </a:solidFill>
                <a:latin typeface="Calibri"/>
                <a:ea typeface="Calibri"/>
                <a:cs typeface="Calibri"/>
                <a:sym typeface="Calibri"/>
              </a:rPr>
              <a:t>support</a:t>
            </a:r>
            <a:r>
              <a:rPr lang="pl-PL" sz="900" dirty="0">
                <a:solidFill>
                  <a:schemeClr val="dk1"/>
                </a:solidFill>
                <a:latin typeface="Calibri"/>
                <a:ea typeface="Calibri"/>
                <a:cs typeface="Calibri"/>
                <a:sym typeface="Calibri"/>
              </a:rPr>
              <a:t> for the </a:t>
            </a:r>
            <a:r>
              <a:rPr lang="pl-PL" sz="900" dirty="0" err="1">
                <a:solidFill>
                  <a:schemeClr val="dk1"/>
                </a:solidFill>
                <a:latin typeface="Calibri"/>
                <a:ea typeface="Calibri"/>
                <a:cs typeface="Calibri"/>
                <a:sym typeface="Calibri"/>
              </a:rPr>
              <a:t>production</a:t>
            </a:r>
            <a:r>
              <a:rPr lang="pl-PL" sz="900" dirty="0">
                <a:solidFill>
                  <a:schemeClr val="dk1"/>
                </a:solidFill>
                <a:latin typeface="Calibri"/>
                <a:ea typeface="Calibri"/>
                <a:cs typeface="Calibri"/>
                <a:sym typeface="Calibri"/>
              </a:rPr>
              <a:t> of </a:t>
            </a:r>
            <a:r>
              <a:rPr lang="pl-PL" sz="900" dirty="0" err="1">
                <a:solidFill>
                  <a:schemeClr val="dk1"/>
                </a:solidFill>
                <a:latin typeface="Calibri"/>
                <a:ea typeface="Calibri"/>
                <a:cs typeface="Calibri"/>
                <a:sym typeface="Calibri"/>
              </a:rPr>
              <a:t>this</a:t>
            </a:r>
            <a:r>
              <a:rPr lang="pl-PL" sz="900" dirty="0">
                <a:solidFill>
                  <a:schemeClr val="dk1"/>
                </a:solidFill>
                <a:latin typeface="Calibri"/>
                <a:ea typeface="Calibri"/>
                <a:cs typeface="Calibri"/>
                <a:sym typeface="Calibri"/>
              </a:rPr>
              <a:t> </a:t>
            </a:r>
            <a:r>
              <a:rPr lang="pl-PL" sz="900" dirty="0" err="1">
                <a:solidFill>
                  <a:schemeClr val="dk1"/>
                </a:solidFill>
                <a:latin typeface="Calibri"/>
                <a:ea typeface="Calibri"/>
                <a:cs typeface="Calibri"/>
                <a:sym typeface="Calibri"/>
              </a:rPr>
              <a:t>publication</a:t>
            </a:r>
            <a:r>
              <a:rPr lang="pl-PL" sz="900" dirty="0">
                <a:solidFill>
                  <a:schemeClr val="dk1"/>
                </a:solidFill>
                <a:latin typeface="Calibri"/>
                <a:ea typeface="Calibri"/>
                <a:cs typeface="Calibri"/>
                <a:sym typeface="Calibri"/>
              </a:rPr>
              <a:t> </a:t>
            </a:r>
            <a:r>
              <a:rPr lang="pl-PL" sz="900" dirty="0" err="1">
                <a:solidFill>
                  <a:schemeClr val="dk1"/>
                </a:solidFill>
                <a:latin typeface="Calibri"/>
                <a:ea typeface="Calibri"/>
                <a:cs typeface="Calibri"/>
                <a:sym typeface="Calibri"/>
              </a:rPr>
              <a:t>does</a:t>
            </a:r>
            <a:r>
              <a:rPr lang="pl-PL" sz="900" dirty="0">
                <a:solidFill>
                  <a:schemeClr val="dk1"/>
                </a:solidFill>
                <a:latin typeface="Calibri"/>
                <a:ea typeface="Calibri"/>
                <a:cs typeface="Calibri"/>
                <a:sym typeface="Calibri"/>
              </a:rPr>
              <a:t> not </a:t>
            </a:r>
            <a:r>
              <a:rPr lang="pl-PL" sz="900" dirty="0" err="1">
                <a:solidFill>
                  <a:schemeClr val="dk1"/>
                </a:solidFill>
                <a:latin typeface="Calibri"/>
                <a:ea typeface="Calibri"/>
                <a:cs typeface="Calibri"/>
                <a:sym typeface="Calibri"/>
              </a:rPr>
              <a:t>constitute</a:t>
            </a:r>
            <a:r>
              <a:rPr lang="pl-PL" sz="900" dirty="0">
                <a:solidFill>
                  <a:schemeClr val="dk1"/>
                </a:solidFill>
                <a:latin typeface="Calibri"/>
                <a:ea typeface="Calibri"/>
                <a:cs typeface="Calibri"/>
                <a:sym typeface="Calibri"/>
              </a:rPr>
              <a:t> </a:t>
            </a:r>
            <a:r>
              <a:rPr lang="pl-PL" sz="900" dirty="0" err="1">
                <a:solidFill>
                  <a:schemeClr val="dk1"/>
                </a:solidFill>
                <a:latin typeface="Calibri"/>
                <a:ea typeface="Calibri"/>
                <a:cs typeface="Calibri"/>
                <a:sym typeface="Calibri"/>
              </a:rPr>
              <a:t>an</a:t>
            </a:r>
            <a:r>
              <a:rPr lang="pl-PL" sz="900" dirty="0">
                <a:solidFill>
                  <a:schemeClr val="dk1"/>
                </a:solidFill>
                <a:latin typeface="Calibri"/>
                <a:ea typeface="Calibri"/>
                <a:cs typeface="Calibri"/>
                <a:sym typeface="Calibri"/>
              </a:rPr>
              <a:t> </a:t>
            </a:r>
            <a:r>
              <a:rPr lang="pl-PL" sz="900" dirty="0" err="1">
                <a:solidFill>
                  <a:schemeClr val="dk1"/>
                </a:solidFill>
                <a:latin typeface="Calibri"/>
                <a:ea typeface="Calibri"/>
                <a:cs typeface="Calibri"/>
                <a:sym typeface="Calibri"/>
              </a:rPr>
              <a:t>endorsement</a:t>
            </a:r>
            <a:r>
              <a:rPr lang="pl-PL" sz="900" dirty="0">
                <a:solidFill>
                  <a:schemeClr val="dk1"/>
                </a:solidFill>
                <a:latin typeface="Calibri"/>
                <a:ea typeface="Calibri"/>
                <a:cs typeface="Calibri"/>
                <a:sym typeface="Calibri"/>
              </a:rPr>
              <a:t> of the </a:t>
            </a:r>
            <a:r>
              <a:rPr lang="pl-PL" sz="900" dirty="0" err="1">
                <a:solidFill>
                  <a:schemeClr val="dk1"/>
                </a:solidFill>
                <a:latin typeface="Calibri"/>
                <a:ea typeface="Calibri"/>
                <a:cs typeface="Calibri"/>
                <a:sym typeface="Calibri"/>
              </a:rPr>
              <a:t>contents</a:t>
            </a:r>
            <a:r>
              <a:rPr lang="pl-PL" sz="900" dirty="0">
                <a:solidFill>
                  <a:schemeClr val="dk1"/>
                </a:solidFill>
                <a:latin typeface="Calibri"/>
                <a:ea typeface="Calibri"/>
                <a:cs typeface="Calibri"/>
                <a:sym typeface="Calibri"/>
              </a:rPr>
              <a:t>, </a:t>
            </a:r>
            <a:r>
              <a:rPr lang="pl-PL" sz="900" dirty="0" err="1">
                <a:solidFill>
                  <a:schemeClr val="dk1"/>
                </a:solidFill>
                <a:latin typeface="Calibri"/>
                <a:ea typeface="Calibri"/>
                <a:cs typeface="Calibri"/>
                <a:sym typeface="Calibri"/>
              </a:rPr>
              <a:t>which</a:t>
            </a:r>
            <a:r>
              <a:rPr lang="pl-PL" sz="900" dirty="0">
                <a:solidFill>
                  <a:schemeClr val="dk1"/>
                </a:solidFill>
                <a:latin typeface="Calibri"/>
                <a:ea typeface="Calibri"/>
                <a:cs typeface="Calibri"/>
                <a:sym typeface="Calibri"/>
              </a:rPr>
              <a:t> </a:t>
            </a:r>
            <a:r>
              <a:rPr lang="pl-PL" sz="900" dirty="0" err="1">
                <a:solidFill>
                  <a:schemeClr val="dk1"/>
                </a:solidFill>
                <a:latin typeface="Calibri"/>
                <a:ea typeface="Calibri"/>
                <a:cs typeface="Calibri"/>
                <a:sym typeface="Calibri"/>
              </a:rPr>
              <a:t>reflect</a:t>
            </a:r>
            <a:r>
              <a:rPr lang="pl-PL" sz="900" dirty="0">
                <a:solidFill>
                  <a:schemeClr val="dk1"/>
                </a:solidFill>
                <a:latin typeface="Calibri"/>
                <a:ea typeface="Calibri"/>
                <a:cs typeface="Calibri"/>
                <a:sym typeface="Calibri"/>
              </a:rPr>
              <a:t> the </a:t>
            </a:r>
            <a:r>
              <a:rPr lang="pl-PL" sz="900" dirty="0" err="1">
                <a:solidFill>
                  <a:schemeClr val="dk1"/>
                </a:solidFill>
                <a:latin typeface="Calibri"/>
                <a:ea typeface="Calibri"/>
                <a:cs typeface="Calibri"/>
                <a:sym typeface="Calibri"/>
              </a:rPr>
              <a:t>views</a:t>
            </a:r>
            <a:r>
              <a:rPr lang="pl-PL" sz="900" dirty="0">
                <a:solidFill>
                  <a:schemeClr val="dk1"/>
                </a:solidFill>
                <a:latin typeface="Calibri"/>
                <a:ea typeface="Calibri"/>
                <a:cs typeface="Calibri"/>
                <a:sym typeface="Calibri"/>
              </a:rPr>
              <a:t> </a:t>
            </a:r>
            <a:r>
              <a:rPr lang="pl-PL" sz="900" dirty="0" err="1">
                <a:solidFill>
                  <a:schemeClr val="dk1"/>
                </a:solidFill>
                <a:latin typeface="Calibri"/>
                <a:ea typeface="Calibri"/>
                <a:cs typeface="Calibri"/>
                <a:sym typeface="Calibri"/>
              </a:rPr>
              <a:t>only</a:t>
            </a:r>
            <a:r>
              <a:rPr lang="pl-PL" sz="900" dirty="0">
                <a:solidFill>
                  <a:schemeClr val="dk1"/>
                </a:solidFill>
                <a:latin typeface="Calibri"/>
                <a:ea typeface="Calibri"/>
                <a:cs typeface="Calibri"/>
                <a:sym typeface="Calibri"/>
              </a:rPr>
              <a:t> of the </a:t>
            </a:r>
            <a:r>
              <a:rPr lang="pl-PL" sz="900" dirty="0" err="1">
                <a:solidFill>
                  <a:schemeClr val="dk1"/>
                </a:solidFill>
                <a:latin typeface="Calibri"/>
                <a:ea typeface="Calibri"/>
                <a:cs typeface="Calibri"/>
                <a:sym typeface="Calibri"/>
              </a:rPr>
              <a:t>authors</a:t>
            </a:r>
            <a:r>
              <a:rPr lang="pl-PL" sz="900" dirty="0">
                <a:solidFill>
                  <a:schemeClr val="dk1"/>
                </a:solidFill>
                <a:latin typeface="Calibri"/>
                <a:ea typeface="Calibri"/>
                <a:cs typeface="Calibri"/>
                <a:sym typeface="Calibri"/>
              </a:rPr>
              <a:t>, and the </a:t>
            </a:r>
            <a:r>
              <a:rPr lang="pl-PL" sz="900" dirty="0" err="1">
                <a:solidFill>
                  <a:schemeClr val="dk1"/>
                </a:solidFill>
                <a:latin typeface="Calibri"/>
                <a:ea typeface="Calibri"/>
                <a:cs typeface="Calibri"/>
                <a:sym typeface="Calibri"/>
              </a:rPr>
              <a:t>Commission</a:t>
            </a:r>
            <a:r>
              <a:rPr lang="pl-PL" sz="900" dirty="0">
                <a:solidFill>
                  <a:schemeClr val="dk1"/>
                </a:solidFill>
                <a:latin typeface="Calibri"/>
                <a:ea typeface="Calibri"/>
                <a:cs typeface="Calibri"/>
                <a:sym typeface="Calibri"/>
              </a:rPr>
              <a:t> </a:t>
            </a:r>
            <a:r>
              <a:rPr lang="pl-PL" sz="900" dirty="0" err="1">
                <a:solidFill>
                  <a:schemeClr val="dk1"/>
                </a:solidFill>
                <a:latin typeface="Calibri"/>
                <a:ea typeface="Calibri"/>
                <a:cs typeface="Calibri"/>
                <a:sym typeface="Calibri"/>
              </a:rPr>
              <a:t>cannot</a:t>
            </a:r>
            <a:r>
              <a:rPr lang="pl-PL" sz="900" dirty="0">
                <a:solidFill>
                  <a:schemeClr val="dk1"/>
                </a:solidFill>
                <a:latin typeface="Calibri"/>
                <a:ea typeface="Calibri"/>
                <a:cs typeface="Calibri"/>
                <a:sym typeface="Calibri"/>
              </a:rPr>
              <a:t> be </a:t>
            </a:r>
            <a:r>
              <a:rPr lang="pl-PL" sz="900" dirty="0" err="1">
                <a:solidFill>
                  <a:schemeClr val="dk1"/>
                </a:solidFill>
                <a:latin typeface="Calibri"/>
                <a:ea typeface="Calibri"/>
                <a:cs typeface="Calibri"/>
                <a:sym typeface="Calibri"/>
              </a:rPr>
              <a:t>held</a:t>
            </a:r>
            <a:r>
              <a:rPr lang="pl-PL" sz="900" dirty="0">
                <a:solidFill>
                  <a:schemeClr val="dk1"/>
                </a:solidFill>
                <a:latin typeface="Calibri"/>
                <a:ea typeface="Calibri"/>
                <a:cs typeface="Calibri"/>
                <a:sym typeface="Calibri"/>
              </a:rPr>
              <a:t> </a:t>
            </a:r>
            <a:r>
              <a:rPr lang="pl-PL" sz="900" dirty="0" err="1">
                <a:solidFill>
                  <a:schemeClr val="dk1"/>
                </a:solidFill>
                <a:latin typeface="Calibri"/>
                <a:ea typeface="Calibri"/>
                <a:cs typeface="Calibri"/>
                <a:sym typeface="Calibri"/>
              </a:rPr>
              <a:t>responsible</a:t>
            </a:r>
            <a:r>
              <a:rPr lang="pl-PL" sz="900" dirty="0">
                <a:solidFill>
                  <a:schemeClr val="dk1"/>
                </a:solidFill>
                <a:latin typeface="Calibri"/>
                <a:ea typeface="Calibri"/>
                <a:cs typeface="Calibri"/>
                <a:sym typeface="Calibri"/>
              </a:rPr>
              <a:t> for </a:t>
            </a:r>
            <a:r>
              <a:rPr lang="pl-PL" sz="900" dirty="0" err="1">
                <a:solidFill>
                  <a:schemeClr val="dk1"/>
                </a:solidFill>
                <a:latin typeface="Calibri"/>
                <a:ea typeface="Calibri"/>
                <a:cs typeface="Calibri"/>
                <a:sym typeface="Calibri"/>
              </a:rPr>
              <a:t>any</a:t>
            </a:r>
            <a:r>
              <a:rPr lang="pl-PL" sz="900" dirty="0">
                <a:solidFill>
                  <a:schemeClr val="dk1"/>
                </a:solidFill>
                <a:latin typeface="Calibri"/>
                <a:ea typeface="Calibri"/>
                <a:cs typeface="Calibri"/>
                <a:sym typeface="Calibri"/>
              </a:rPr>
              <a:t> </a:t>
            </a:r>
            <a:r>
              <a:rPr lang="pl-PL" sz="900" dirty="0" err="1">
                <a:solidFill>
                  <a:schemeClr val="dk1"/>
                </a:solidFill>
                <a:latin typeface="Calibri"/>
                <a:ea typeface="Calibri"/>
                <a:cs typeface="Calibri"/>
                <a:sym typeface="Calibri"/>
              </a:rPr>
              <a:t>use</a:t>
            </a:r>
            <a:r>
              <a:rPr lang="pl-PL" sz="900" dirty="0">
                <a:solidFill>
                  <a:schemeClr val="dk1"/>
                </a:solidFill>
                <a:latin typeface="Calibri"/>
                <a:ea typeface="Calibri"/>
                <a:cs typeface="Calibri"/>
                <a:sym typeface="Calibri"/>
              </a:rPr>
              <a:t> </a:t>
            </a:r>
            <a:r>
              <a:rPr lang="pl-PL" sz="900" dirty="0" err="1">
                <a:solidFill>
                  <a:schemeClr val="dk1"/>
                </a:solidFill>
                <a:latin typeface="Calibri"/>
                <a:ea typeface="Calibri"/>
                <a:cs typeface="Calibri"/>
                <a:sym typeface="Calibri"/>
              </a:rPr>
              <a:t>which</a:t>
            </a:r>
            <a:r>
              <a:rPr lang="pl-PL" sz="900" dirty="0">
                <a:solidFill>
                  <a:schemeClr val="dk1"/>
                </a:solidFill>
                <a:latin typeface="Calibri"/>
                <a:ea typeface="Calibri"/>
                <a:cs typeface="Calibri"/>
                <a:sym typeface="Calibri"/>
              </a:rPr>
              <a:t> </a:t>
            </a:r>
            <a:r>
              <a:rPr lang="pl-PL" sz="900" dirty="0" err="1">
                <a:solidFill>
                  <a:schemeClr val="dk1"/>
                </a:solidFill>
                <a:latin typeface="Calibri"/>
                <a:ea typeface="Calibri"/>
                <a:cs typeface="Calibri"/>
                <a:sym typeface="Calibri"/>
              </a:rPr>
              <a:t>may</a:t>
            </a:r>
            <a:r>
              <a:rPr lang="pl-PL" sz="900" dirty="0">
                <a:solidFill>
                  <a:schemeClr val="dk1"/>
                </a:solidFill>
                <a:latin typeface="Calibri"/>
                <a:ea typeface="Calibri"/>
                <a:cs typeface="Calibri"/>
                <a:sym typeface="Calibri"/>
              </a:rPr>
              <a:t> be </a:t>
            </a:r>
            <a:r>
              <a:rPr lang="pl-PL" sz="900" dirty="0" err="1">
                <a:solidFill>
                  <a:schemeClr val="dk1"/>
                </a:solidFill>
                <a:latin typeface="Calibri"/>
                <a:ea typeface="Calibri"/>
                <a:cs typeface="Calibri"/>
                <a:sym typeface="Calibri"/>
              </a:rPr>
              <a:t>made</a:t>
            </a:r>
            <a:r>
              <a:rPr lang="pl-PL" sz="900" dirty="0">
                <a:solidFill>
                  <a:schemeClr val="dk1"/>
                </a:solidFill>
                <a:latin typeface="Calibri"/>
                <a:ea typeface="Calibri"/>
                <a:cs typeface="Calibri"/>
                <a:sym typeface="Calibri"/>
              </a:rPr>
              <a:t> of the </a:t>
            </a:r>
            <a:r>
              <a:rPr lang="pl-PL" sz="900" dirty="0" err="1">
                <a:solidFill>
                  <a:schemeClr val="dk1"/>
                </a:solidFill>
                <a:latin typeface="Calibri"/>
                <a:ea typeface="Calibri"/>
                <a:cs typeface="Calibri"/>
                <a:sym typeface="Calibri"/>
              </a:rPr>
              <a:t>information</a:t>
            </a:r>
            <a:r>
              <a:rPr lang="pl-PL" sz="900" dirty="0">
                <a:solidFill>
                  <a:schemeClr val="dk1"/>
                </a:solidFill>
                <a:latin typeface="Calibri"/>
                <a:ea typeface="Calibri"/>
                <a:cs typeface="Calibri"/>
                <a:sym typeface="Calibri"/>
              </a:rPr>
              <a:t> </a:t>
            </a:r>
            <a:r>
              <a:rPr lang="pl-PL" sz="900" dirty="0" err="1">
                <a:solidFill>
                  <a:schemeClr val="dk1"/>
                </a:solidFill>
                <a:latin typeface="Calibri"/>
                <a:ea typeface="Calibri"/>
                <a:cs typeface="Calibri"/>
                <a:sym typeface="Calibri"/>
              </a:rPr>
              <a:t>contained</a:t>
            </a:r>
            <a:r>
              <a:rPr lang="pl-PL" sz="900" dirty="0">
                <a:solidFill>
                  <a:schemeClr val="dk1"/>
                </a:solidFill>
                <a:latin typeface="Calibri"/>
                <a:ea typeface="Calibri"/>
                <a:cs typeface="Calibri"/>
                <a:sym typeface="Calibri"/>
              </a:rPr>
              <a:t> </a:t>
            </a:r>
            <a:r>
              <a:rPr lang="pl-PL" sz="900" dirty="0" err="1">
                <a:solidFill>
                  <a:schemeClr val="dk1"/>
                </a:solidFill>
                <a:latin typeface="Calibri"/>
                <a:ea typeface="Calibri"/>
                <a:cs typeface="Calibri"/>
                <a:sym typeface="Calibri"/>
              </a:rPr>
              <a:t>therein</a:t>
            </a:r>
            <a:r>
              <a:rPr lang="pl-PL" sz="900" dirty="0">
                <a:solidFill>
                  <a:schemeClr val="dk1"/>
                </a:solidFill>
                <a:latin typeface="Calibri"/>
                <a:ea typeface="Calibri"/>
                <a:cs typeface="Calibri"/>
                <a:sym typeface="Calibri"/>
              </a:rPr>
              <a:t>.</a:t>
            </a:r>
            <a:endParaRPr sz="900" dirty="0">
              <a:solidFill>
                <a:schemeClr val="dk1"/>
              </a:solidFill>
              <a:latin typeface="Calibri"/>
              <a:ea typeface="Calibri"/>
              <a:cs typeface="Calibri"/>
              <a:sym typeface="Calibri"/>
            </a:endParaRPr>
          </a:p>
        </p:txBody>
      </p:sp>
      <p:sp>
        <p:nvSpPr>
          <p:cNvPr id="153" name="Google Shape;153;p3"/>
          <p:cNvSpPr/>
          <p:nvPr/>
        </p:nvSpPr>
        <p:spPr>
          <a:xfrm>
            <a:off x="1651470" y="1482689"/>
            <a:ext cx="5985732" cy="351000"/>
          </a:xfrm>
          <a:prstGeom prst="roundRect">
            <a:avLst>
              <a:gd name="adj" fmla="val 16667"/>
            </a:avLst>
          </a:prstGeom>
          <a:solidFill>
            <a:srgbClr val="F6B1A2"/>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pl-PL" dirty="0"/>
              <a:t>FORMY OSZCZĘDZANIA I INWESTOWANIA</a:t>
            </a:r>
            <a:endParaRPr dirty="0"/>
          </a:p>
        </p:txBody>
      </p:sp>
      <p:sp>
        <p:nvSpPr>
          <p:cNvPr id="155" name="Google Shape;155;p3"/>
          <p:cNvSpPr/>
          <p:nvPr/>
        </p:nvSpPr>
        <p:spPr>
          <a:xfrm>
            <a:off x="1721214" y="478432"/>
            <a:ext cx="433604" cy="437134"/>
          </a:xfrm>
          <a:custGeom>
            <a:avLst/>
            <a:gdLst/>
            <a:ahLst/>
            <a:cxnLst/>
            <a:rect l="l" t="t" r="r" b="b"/>
            <a:pathLst>
              <a:path w="3208412" h="3234532" extrusionOk="0">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Tree>
    <p:extLst>
      <p:ext uri="{BB962C8B-B14F-4D97-AF65-F5344CB8AC3E}">
        <p14:creationId xmlns:p14="http://schemas.microsoft.com/office/powerpoint/2010/main" val="22456708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3"/>
          <p:cNvSpPr/>
          <p:nvPr/>
        </p:nvSpPr>
        <p:spPr>
          <a:xfrm>
            <a:off x="1692336" y="1263749"/>
            <a:ext cx="5904000" cy="72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7" name="Google Shape;147;p3"/>
          <p:cNvSpPr txBox="1"/>
          <p:nvPr/>
        </p:nvSpPr>
        <p:spPr>
          <a:xfrm>
            <a:off x="1692336" y="1819391"/>
            <a:ext cx="5837177" cy="2585283"/>
          </a:xfrm>
          <a:prstGeom prst="rect">
            <a:avLst/>
          </a:prstGeom>
          <a:noFill/>
          <a:ln>
            <a:noFill/>
          </a:ln>
        </p:spPr>
        <p:txBody>
          <a:bodyPr spcFirstLastPara="1" wrap="square" lIns="91425" tIns="45700" rIns="91425" bIns="45700" anchor="t" anchorCtr="0">
            <a:spAutoFit/>
          </a:bodyPr>
          <a:lstStyle/>
          <a:p>
            <a:pPr marR="0" lvl="0" algn="just" rtl="0">
              <a:lnSpc>
                <a:spcPct val="150000"/>
              </a:lnSpc>
              <a:spcBef>
                <a:spcPts val="0"/>
              </a:spcBef>
              <a:spcAft>
                <a:spcPts val="0"/>
              </a:spcAft>
            </a:pPr>
            <a:r>
              <a:rPr lang="pl-PL" sz="1200" b="1" dirty="0">
                <a:solidFill>
                  <a:srgbClr val="FF0000"/>
                </a:solidFill>
                <a:latin typeface="Arial Rounded"/>
                <a:ea typeface="Arial Rounded"/>
                <a:cs typeface="Arial Rounded"/>
                <a:sym typeface="Arial Rounded"/>
              </a:rPr>
              <a:t>Inwestowanie na giełdzie np. w akcje</a:t>
            </a:r>
          </a:p>
          <a:p>
            <a:pPr marR="0" lvl="0" algn="just" rtl="0">
              <a:lnSpc>
                <a:spcPct val="150000"/>
              </a:lnSpc>
              <a:spcBef>
                <a:spcPts val="0"/>
              </a:spcBef>
              <a:spcAft>
                <a:spcPts val="0"/>
              </a:spcAft>
            </a:pPr>
            <a:r>
              <a:rPr lang="pl-PL" sz="1200" dirty="0">
                <a:solidFill>
                  <a:schemeClr val="tx1"/>
                </a:solidFill>
                <a:latin typeface="Arial Rounded"/>
                <a:ea typeface="Arial Rounded"/>
                <a:cs typeface="Arial Rounded"/>
                <a:sym typeface="Arial Rounded"/>
              </a:rPr>
              <a:t>Korzyści:</a:t>
            </a:r>
          </a:p>
          <a:p>
            <a:pPr marR="0" lvl="0" algn="just" rtl="0">
              <a:lnSpc>
                <a:spcPct val="150000"/>
              </a:lnSpc>
              <a:spcBef>
                <a:spcPts val="0"/>
              </a:spcBef>
              <a:spcAft>
                <a:spcPts val="0"/>
              </a:spcAft>
            </a:pPr>
            <a:r>
              <a:rPr lang="pl-PL" sz="1200" dirty="0">
                <a:solidFill>
                  <a:schemeClr val="tx1"/>
                </a:solidFill>
                <a:latin typeface="Arial Rounded"/>
                <a:ea typeface="Arial Rounded"/>
                <a:cs typeface="Arial Rounded"/>
                <a:sym typeface="Arial Rounded"/>
              </a:rPr>
              <a:t> Nieograniczony potencjał</a:t>
            </a:r>
          </a:p>
          <a:p>
            <a:pPr marR="0" lvl="0" algn="just" rtl="0">
              <a:lnSpc>
                <a:spcPct val="150000"/>
              </a:lnSpc>
              <a:spcBef>
                <a:spcPts val="0"/>
              </a:spcBef>
              <a:spcAft>
                <a:spcPts val="0"/>
              </a:spcAft>
            </a:pPr>
            <a:r>
              <a:rPr lang="pl-PL" sz="1200" dirty="0">
                <a:solidFill>
                  <a:schemeClr val="tx1"/>
                </a:solidFill>
                <a:latin typeface="Arial Rounded"/>
                <a:ea typeface="Arial Rounded"/>
                <a:cs typeface="Arial Rounded"/>
                <a:sym typeface="Arial Rounded"/>
              </a:rPr>
              <a:t> Zyski z dywidendy</a:t>
            </a:r>
          </a:p>
          <a:p>
            <a:pPr marR="0" lvl="0" algn="just" rtl="0">
              <a:lnSpc>
                <a:spcPct val="150000"/>
              </a:lnSpc>
              <a:spcBef>
                <a:spcPts val="0"/>
              </a:spcBef>
              <a:spcAft>
                <a:spcPts val="0"/>
              </a:spcAft>
            </a:pPr>
            <a:r>
              <a:rPr lang="pl-PL" sz="1200" dirty="0">
                <a:solidFill>
                  <a:schemeClr val="tx1"/>
                </a:solidFill>
                <a:latin typeface="Arial Rounded"/>
                <a:ea typeface="Arial Rounded"/>
                <a:cs typeface="Arial Rounded"/>
                <a:sym typeface="Arial Rounded"/>
              </a:rPr>
              <a:t> Nie płacę za zarządzanie</a:t>
            </a:r>
          </a:p>
          <a:p>
            <a:pPr marR="0" lvl="0" algn="just" rtl="0">
              <a:lnSpc>
                <a:spcPct val="150000"/>
              </a:lnSpc>
              <a:spcBef>
                <a:spcPts val="0"/>
              </a:spcBef>
              <a:spcAft>
                <a:spcPts val="0"/>
              </a:spcAft>
            </a:pPr>
            <a:r>
              <a:rPr lang="pl-PL" sz="1200" dirty="0">
                <a:solidFill>
                  <a:schemeClr val="tx1"/>
                </a:solidFill>
                <a:latin typeface="Arial Rounded"/>
                <a:ea typeface="Arial Rounded"/>
                <a:cs typeface="Arial Rounded"/>
                <a:sym typeface="Arial Rounded"/>
              </a:rPr>
              <a:t>Wady:</a:t>
            </a:r>
          </a:p>
          <a:p>
            <a:pPr marR="0" lvl="0" algn="just" rtl="0">
              <a:lnSpc>
                <a:spcPct val="150000"/>
              </a:lnSpc>
              <a:spcBef>
                <a:spcPts val="0"/>
              </a:spcBef>
              <a:spcAft>
                <a:spcPts val="0"/>
              </a:spcAft>
            </a:pPr>
            <a:r>
              <a:rPr lang="pl-PL" sz="1200" dirty="0">
                <a:solidFill>
                  <a:schemeClr val="tx1"/>
                </a:solidFill>
                <a:latin typeface="Arial Rounded"/>
                <a:ea typeface="Arial Rounded"/>
                <a:cs typeface="Arial Rounded"/>
                <a:sym typeface="Arial Rounded"/>
              </a:rPr>
              <a:t> Sam zarządzam, płacę podatki</a:t>
            </a:r>
          </a:p>
          <a:p>
            <a:pPr marR="0" lvl="0" algn="just" rtl="0">
              <a:lnSpc>
                <a:spcPct val="150000"/>
              </a:lnSpc>
              <a:spcBef>
                <a:spcPts val="0"/>
              </a:spcBef>
              <a:spcAft>
                <a:spcPts val="0"/>
              </a:spcAft>
            </a:pPr>
            <a:r>
              <a:rPr lang="pl-PL" sz="1200" dirty="0">
                <a:solidFill>
                  <a:schemeClr val="tx1"/>
                </a:solidFill>
                <a:latin typeface="Arial Rounded"/>
                <a:ea typeface="Arial Rounded"/>
                <a:cs typeface="Arial Rounded"/>
                <a:sym typeface="Arial Rounded"/>
              </a:rPr>
              <a:t> Gorsze warunki do dywersyfikacji</a:t>
            </a:r>
          </a:p>
          <a:p>
            <a:pPr marR="0" lvl="0" algn="just" rtl="0">
              <a:lnSpc>
                <a:spcPct val="150000"/>
              </a:lnSpc>
              <a:spcBef>
                <a:spcPts val="0"/>
              </a:spcBef>
              <a:spcAft>
                <a:spcPts val="0"/>
              </a:spcAft>
            </a:pPr>
            <a:r>
              <a:rPr lang="pl-PL" sz="1200" dirty="0">
                <a:solidFill>
                  <a:schemeClr val="tx1"/>
                </a:solidFill>
                <a:latin typeface="Arial Rounded"/>
                <a:ea typeface="Arial Rounded"/>
                <a:cs typeface="Arial Rounded"/>
                <a:sym typeface="Arial Rounded"/>
              </a:rPr>
              <a:t> Wyższe ryzyko</a:t>
            </a:r>
          </a:p>
        </p:txBody>
      </p:sp>
      <p:pic>
        <p:nvPicPr>
          <p:cNvPr id="149" name="Google Shape;149;p3"/>
          <p:cNvPicPr preferRelativeResize="0"/>
          <p:nvPr/>
        </p:nvPicPr>
        <p:blipFill rotWithShape="1">
          <a:blip r:embed="rId3">
            <a:alphaModFix/>
          </a:blip>
          <a:srcRect/>
          <a:stretch/>
        </p:blipFill>
        <p:spPr>
          <a:xfrm>
            <a:off x="6639152" y="49998"/>
            <a:ext cx="1731135" cy="865568"/>
          </a:xfrm>
          <a:prstGeom prst="rect">
            <a:avLst/>
          </a:prstGeom>
          <a:noFill/>
          <a:ln>
            <a:noFill/>
          </a:ln>
        </p:spPr>
      </p:pic>
      <p:pic>
        <p:nvPicPr>
          <p:cNvPr id="150" name="Google Shape;150;p3"/>
          <p:cNvPicPr preferRelativeResize="0"/>
          <p:nvPr/>
        </p:nvPicPr>
        <p:blipFill rotWithShape="1">
          <a:blip r:embed="rId4">
            <a:alphaModFix/>
          </a:blip>
          <a:srcRect/>
          <a:stretch/>
        </p:blipFill>
        <p:spPr>
          <a:xfrm>
            <a:off x="286314" y="4609817"/>
            <a:ext cx="1811459" cy="450275"/>
          </a:xfrm>
          <a:prstGeom prst="rect">
            <a:avLst/>
          </a:prstGeom>
          <a:noFill/>
          <a:ln>
            <a:noFill/>
          </a:ln>
        </p:spPr>
      </p:pic>
      <p:sp>
        <p:nvSpPr>
          <p:cNvPr id="151" name="Google Shape;151;p3"/>
          <p:cNvSpPr txBox="1"/>
          <p:nvPr/>
        </p:nvSpPr>
        <p:spPr>
          <a:xfrm>
            <a:off x="2123728" y="4690760"/>
            <a:ext cx="6930323"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pl-PL" sz="900" dirty="0">
                <a:solidFill>
                  <a:schemeClr val="dk1"/>
                </a:solidFill>
                <a:latin typeface="Calibri"/>
                <a:ea typeface="Calibri"/>
                <a:cs typeface="Calibri"/>
                <a:sym typeface="Calibri"/>
              </a:rPr>
              <a:t>The </a:t>
            </a:r>
            <a:r>
              <a:rPr lang="pl-PL" sz="900" dirty="0" err="1">
                <a:solidFill>
                  <a:schemeClr val="dk1"/>
                </a:solidFill>
                <a:latin typeface="Calibri"/>
                <a:ea typeface="Calibri"/>
                <a:cs typeface="Calibri"/>
                <a:sym typeface="Calibri"/>
              </a:rPr>
              <a:t>European</a:t>
            </a:r>
            <a:r>
              <a:rPr lang="pl-PL" sz="900" dirty="0">
                <a:solidFill>
                  <a:schemeClr val="dk1"/>
                </a:solidFill>
                <a:latin typeface="Calibri"/>
                <a:ea typeface="Calibri"/>
                <a:cs typeface="Calibri"/>
                <a:sym typeface="Calibri"/>
              </a:rPr>
              <a:t> </a:t>
            </a:r>
            <a:r>
              <a:rPr lang="pl-PL" sz="900" dirty="0" err="1">
                <a:solidFill>
                  <a:schemeClr val="dk1"/>
                </a:solidFill>
                <a:latin typeface="Calibri"/>
                <a:ea typeface="Calibri"/>
                <a:cs typeface="Calibri"/>
                <a:sym typeface="Calibri"/>
              </a:rPr>
              <a:t>Commission's</a:t>
            </a:r>
            <a:r>
              <a:rPr lang="pl-PL" sz="900" dirty="0">
                <a:solidFill>
                  <a:schemeClr val="dk1"/>
                </a:solidFill>
                <a:latin typeface="Calibri"/>
                <a:ea typeface="Calibri"/>
                <a:cs typeface="Calibri"/>
                <a:sym typeface="Calibri"/>
              </a:rPr>
              <a:t> </a:t>
            </a:r>
            <a:r>
              <a:rPr lang="pl-PL" sz="900" dirty="0" err="1">
                <a:solidFill>
                  <a:schemeClr val="dk1"/>
                </a:solidFill>
                <a:latin typeface="Calibri"/>
                <a:ea typeface="Calibri"/>
                <a:cs typeface="Calibri"/>
                <a:sym typeface="Calibri"/>
              </a:rPr>
              <a:t>support</a:t>
            </a:r>
            <a:r>
              <a:rPr lang="pl-PL" sz="900" dirty="0">
                <a:solidFill>
                  <a:schemeClr val="dk1"/>
                </a:solidFill>
                <a:latin typeface="Calibri"/>
                <a:ea typeface="Calibri"/>
                <a:cs typeface="Calibri"/>
                <a:sym typeface="Calibri"/>
              </a:rPr>
              <a:t> for the </a:t>
            </a:r>
            <a:r>
              <a:rPr lang="pl-PL" sz="900" dirty="0" err="1">
                <a:solidFill>
                  <a:schemeClr val="dk1"/>
                </a:solidFill>
                <a:latin typeface="Calibri"/>
                <a:ea typeface="Calibri"/>
                <a:cs typeface="Calibri"/>
                <a:sym typeface="Calibri"/>
              </a:rPr>
              <a:t>production</a:t>
            </a:r>
            <a:r>
              <a:rPr lang="pl-PL" sz="900" dirty="0">
                <a:solidFill>
                  <a:schemeClr val="dk1"/>
                </a:solidFill>
                <a:latin typeface="Calibri"/>
                <a:ea typeface="Calibri"/>
                <a:cs typeface="Calibri"/>
                <a:sym typeface="Calibri"/>
              </a:rPr>
              <a:t> of </a:t>
            </a:r>
            <a:r>
              <a:rPr lang="pl-PL" sz="900" dirty="0" err="1">
                <a:solidFill>
                  <a:schemeClr val="dk1"/>
                </a:solidFill>
                <a:latin typeface="Calibri"/>
                <a:ea typeface="Calibri"/>
                <a:cs typeface="Calibri"/>
                <a:sym typeface="Calibri"/>
              </a:rPr>
              <a:t>this</a:t>
            </a:r>
            <a:r>
              <a:rPr lang="pl-PL" sz="900" dirty="0">
                <a:solidFill>
                  <a:schemeClr val="dk1"/>
                </a:solidFill>
                <a:latin typeface="Calibri"/>
                <a:ea typeface="Calibri"/>
                <a:cs typeface="Calibri"/>
                <a:sym typeface="Calibri"/>
              </a:rPr>
              <a:t> </a:t>
            </a:r>
            <a:r>
              <a:rPr lang="pl-PL" sz="900" dirty="0" err="1">
                <a:solidFill>
                  <a:schemeClr val="dk1"/>
                </a:solidFill>
                <a:latin typeface="Calibri"/>
                <a:ea typeface="Calibri"/>
                <a:cs typeface="Calibri"/>
                <a:sym typeface="Calibri"/>
              </a:rPr>
              <a:t>publication</a:t>
            </a:r>
            <a:r>
              <a:rPr lang="pl-PL" sz="900" dirty="0">
                <a:solidFill>
                  <a:schemeClr val="dk1"/>
                </a:solidFill>
                <a:latin typeface="Calibri"/>
                <a:ea typeface="Calibri"/>
                <a:cs typeface="Calibri"/>
                <a:sym typeface="Calibri"/>
              </a:rPr>
              <a:t> </a:t>
            </a:r>
            <a:r>
              <a:rPr lang="pl-PL" sz="900" dirty="0" err="1">
                <a:solidFill>
                  <a:schemeClr val="dk1"/>
                </a:solidFill>
                <a:latin typeface="Calibri"/>
                <a:ea typeface="Calibri"/>
                <a:cs typeface="Calibri"/>
                <a:sym typeface="Calibri"/>
              </a:rPr>
              <a:t>does</a:t>
            </a:r>
            <a:r>
              <a:rPr lang="pl-PL" sz="900" dirty="0">
                <a:solidFill>
                  <a:schemeClr val="dk1"/>
                </a:solidFill>
                <a:latin typeface="Calibri"/>
                <a:ea typeface="Calibri"/>
                <a:cs typeface="Calibri"/>
                <a:sym typeface="Calibri"/>
              </a:rPr>
              <a:t> not </a:t>
            </a:r>
            <a:r>
              <a:rPr lang="pl-PL" sz="900" dirty="0" err="1">
                <a:solidFill>
                  <a:schemeClr val="dk1"/>
                </a:solidFill>
                <a:latin typeface="Calibri"/>
                <a:ea typeface="Calibri"/>
                <a:cs typeface="Calibri"/>
                <a:sym typeface="Calibri"/>
              </a:rPr>
              <a:t>constitute</a:t>
            </a:r>
            <a:r>
              <a:rPr lang="pl-PL" sz="900" dirty="0">
                <a:solidFill>
                  <a:schemeClr val="dk1"/>
                </a:solidFill>
                <a:latin typeface="Calibri"/>
                <a:ea typeface="Calibri"/>
                <a:cs typeface="Calibri"/>
                <a:sym typeface="Calibri"/>
              </a:rPr>
              <a:t> </a:t>
            </a:r>
            <a:r>
              <a:rPr lang="pl-PL" sz="900" dirty="0" err="1">
                <a:solidFill>
                  <a:schemeClr val="dk1"/>
                </a:solidFill>
                <a:latin typeface="Calibri"/>
                <a:ea typeface="Calibri"/>
                <a:cs typeface="Calibri"/>
                <a:sym typeface="Calibri"/>
              </a:rPr>
              <a:t>an</a:t>
            </a:r>
            <a:r>
              <a:rPr lang="pl-PL" sz="900" dirty="0">
                <a:solidFill>
                  <a:schemeClr val="dk1"/>
                </a:solidFill>
                <a:latin typeface="Calibri"/>
                <a:ea typeface="Calibri"/>
                <a:cs typeface="Calibri"/>
                <a:sym typeface="Calibri"/>
              </a:rPr>
              <a:t> </a:t>
            </a:r>
            <a:r>
              <a:rPr lang="pl-PL" sz="900" dirty="0" err="1">
                <a:solidFill>
                  <a:schemeClr val="dk1"/>
                </a:solidFill>
                <a:latin typeface="Calibri"/>
                <a:ea typeface="Calibri"/>
                <a:cs typeface="Calibri"/>
                <a:sym typeface="Calibri"/>
              </a:rPr>
              <a:t>endorsement</a:t>
            </a:r>
            <a:r>
              <a:rPr lang="pl-PL" sz="900" dirty="0">
                <a:solidFill>
                  <a:schemeClr val="dk1"/>
                </a:solidFill>
                <a:latin typeface="Calibri"/>
                <a:ea typeface="Calibri"/>
                <a:cs typeface="Calibri"/>
                <a:sym typeface="Calibri"/>
              </a:rPr>
              <a:t> of the </a:t>
            </a:r>
            <a:r>
              <a:rPr lang="pl-PL" sz="900" dirty="0" err="1">
                <a:solidFill>
                  <a:schemeClr val="dk1"/>
                </a:solidFill>
                <a:latin typeface="Calibri"/>
                <a:ea typeface="Calibri"/>
                <a:cs typeface="Calibri"/>
                <a:sym typeface="Calibri"/>
              </a:rPr>
              <a:t>contents</a:t>
            </a:r>
            <a:r>
              <a:rPr lang="pl-PL" sz="900" dirty="0">
                <a:solidFill>
                  <a:schemeClr val="dk1"/>
                </a:solidFill>
                <a:latin typeface="Calibri"/>
                <a:ea typeface="Calibri"/>
                <a:cs typeface="Calibri"/>
                <a:sym typeface="Calibri"/>
              </a:rPr>
              <a:t>, </a:t>
            </a:r>
            <a:r>
              <a:rPr lang="pl-PL" sz="900" dirty="0" err="1">
                <a:solidFill>
                  <a:schemeClr val="dk1"/>
                </a:solidFill>
                <a:latin typeface="Calibri"/>
                <a:ea typeface="Calibri"/>
                <a:cs typeface="Calibri"/>
                <a:sym typeface="Calibri"/>
              </a:rPr>
              <a:t>which</a:t>
            </a:r>
            <a:r>
              <a:rPr lang="pl-PL" sz="900" dirty="0">
                <a:solidFill>
                  <a:schemeClr val="dk1"/>
                </a:solidFill>
                <a:latin typeface="Calibri"/>
                <a:ea typeface="Calibri"/>
                <a:cs typeface="Calibri"/>
                <a:sym typeface="Calibri"/>
              </a:rPr>
              <a:t> </a:t>
            </a:r>
            <a:r>
              <a:rPr lang="pl-PL" sz="900" dirty="0" err="1">
                <a:solidFill>
                  <a:schemeClr val="dk1"/>
                </a:solidFill>
                <a:latin typeface="Calibri"/>
                <a:ea typeface="Calibri"/>
                <a:cs typeface="Calibri"/>
                <a:sym typeface="Calibri"/>
              </a:rPr>
              <a:t>reflect</a:t>
            </a:r>
            <a:r>
              <a:rPr lang="pl-PL" sz="900" dirty="0">
                <a:solidFill>
                  <a:schemeClr val="dk1"/>
                </a:solidFill>
                <a:latin typeface="Calibri"/>
                <a:ea typeface="Calibri"/>
                <a:cs typeface="Calibri"/>
                <a:sym typeface="Calibri"/>
              </a:rPr>
              <a:t> the </a:t>
            </a:r>
            <a:r>
              <a:rPr lang="pl-PL" sz="900" dirty="0" err="1">
                <a:solidFill>
                  <a:schemeClr val="dk1"/>
                </a:solidFill>
                <a:latin typeface="Calibri"/>
                <a:ea typeface="Calibri"/>
                <a:cs typeface="Calibri"/>
                <a:sym typeface="Calibri"/>
              </a:rPr>
              <a:t>views</a:t>
            </a:r>
            <a:r>
              <a:rPr lang="pl-PL" sz="900" dirty="0">
                <a:solidFill>
                  <a:schemeClr val="dk1"/>
                </a:solidFill>
                <a:latin typeface="Calibri"/>
                <a:ea typeface="Calibri"/>
                <a:cs typeface="Calibri"/>
                <a:sym typeface="Calibri"/>
              </a:rPr>
              <a:t> </a:t>
            </a:r>
            <a:r>
              <a:rPr lang="pl-PL" sz="900" dirty="0" err="1">
                <a:solidFill>
                  <a:schemeClr val="dk1"/>
                </a:solidFill>
                <a:latin typeface="Calibri"/>
                <a:ea typeface="Calibri"/>
                <a:cs typeface="Calibri"/>
                <a:sym typeface="Calibri"/>
              </a:rPr>
              <a:t>only</a:t>
            </a:r>
            <a:r>
              <a:rPr lang="pl-PL" sz="900" dirty="0">
                <a:solidFill>
                  <a:schemeClr val="dk1"/>
                </a:solidFill>
                <a:latin typeface="Calibri"/>
                <a:ea typeface="Calibri"/>
                <a:cs typeface="Calibri"/>
                <a:sym typeface="Calibri"/>
              </a:rPr>
              <a:t> of the </a:t>
            </a:r>
            <a:r>
              <a:rPr lang="pl-PL" sz="900" dirty="0" err="1">
                <a:solidFill>
                  <a:schemeClr val="dk1"/>
                </a:solidFill>
                <a:latin typeface="Calibri"/>
                <a:ea typeface="Calibri"/>
                <a:cs typeface="Calibri"/>
                <a:sym typeface="Calibri"/>
              </a:rPr>
              <a:t>authors</a:t>
            </a:r>
            <a:r>
              <a:rPr lang="pl-PL" sz="900" dirty="0">
                <a:solidFill>
                  <a:schemeClr val="dk1"/>
                </a:solidFill>
                <a:latin typeface="Calibri"/>
                <a:ea typeface="Calibri"/>
                <a:cs typeface="Calibri"/>
                <a:sym typeface="Calibri"/>
              </a:rPr>
              <a:t>, and the </a:t>
            </a:r>
            <a:r>
              <a:rPr lang="pl-PL" sz="900" dirty="0" err="1">
                <a:solidFill>
                  <a:schemeClr val="dk1"/>
                </a:solidFill>
                <a:latin typeface="Calibri"/>
                <a:ea typeface="Calibri"/>
                <a:cs typeface="Calibri"/>
                <a:sym typeface="Calibri"/>
              </a:rPr>
              <a:t>Commission</a:t>
            </a:r>
            <a:r>
              <a:rPr lang="pl-PL" sz="900" dirty="0">
                <a:solidFill>
                  <a:schemeClr val="dk1"/>
                </a:solidFill>
                <a:latin typeface="Calibri"/>
                <a:ea typeface="Calibri"/>
                <a:cs typeface="Calibri"/>
                <a:sym typeface="Calibri"/>
              </a:rPr>
              <a:t> </a:t>
            </a:r>
            <a:r>
              <a:rPr lang="pl-PL" sz="900" dirty="0" err="1">
                <a:solidFill>
                  <a:schemeClr val="dk1"/>
                </a:solidFill>
                <a:latin typeface="Calibri"/>
                <a:ea typeface="Calibri"/>
                <a:cs typeface="Calibri"/>
                <a:sym typeface="Calibri"/>
              </a:rPr>
              <a:t>cannot</a:t>
            </a:r>
            <a:r>
              <a:rPr lang="pl-PL" sz="900" dirty="0">
                <a:solidFill>
                  <a:schemeClr val="dk1"/>
                </a:solidFill>
                <a:latin typeface="Calibri"/>
                <a:ea typeface="Calibri"/>
                <a:cs typeface="Calibri"/>
                <a:sym typeface="Calibri"/>
              </a:rPr>
              <a:t> be </a:t>
            </a:r>
            <a:r>
              <a:rPr lang="pl-PL" sz="900" dirty="0" err="1">
                <a:solidFill>
                  <a:schemeClr val="dk1"/>
                </a:solidFill>
                <a:latin typeface="Calibri"/>
                <a:ea typeface="Calibri"/>
                <a:cs typeface="Calibri"/>
                <a:sym typeface="Calibri"/>
              </a:rPr>
              <a:t>held</a:t>
            </a:r>
            <a:r>
              <a:rPr lang="pl-PL" sz="900" dirty="0">
                <a:solidFill>
                  <a:schemeClr val="dk1"/>
                </a:solidFill>
                <a:latin typeface="Calibri"/>
                <a:ea typeface="Calibri"/>
                <a:cs typeface="Calibri"/>
                <a:sym typeface="Calibri"/>
              </a:rPr>
              <a:t> </a:t>
            </a:r>
            <a:r>
              <a:rPr lang="pl-PL" sz="900" dirty="0" err="1">
                <a:solidFill>
                  <a:schemeClr val="dk1"/>
                </a:solidFill>
                <a:latin typeface="Calibri"/>
                <a:ea typeface="Calibri"/>
                <a:cs typeface="Calibri"/>
                <a:sym typeface="Calibri"/>
              </a:rPr>
              <a:t>responsible</a:t>
            </a:r>
            <a:r>
              <a:rPr lang="pl-PL" sz="900" dirty="0">
                <a:solidFill>
                  <a:schemeClr val="dk1"/>
                </a:solidFill>
                <a:latin typeface="Calibri"/>
                <a:ea typeface="Calibri"/>
                <a:cs typeface="Calibri"/>
                <a:sym typeface="Calibri"/>
              </a:rPr>
              <a:t> for </a:t>
            </a:r>
            <a:r>
              <a:rPr lang="pl-PL" sz="900" dirty="0" err="1">
                <a:solidFill>
                  <a:schemeClr val="dk1"/>
                </a:solidFill>
                <a:latin typeface="Calibri"/>
                <a:ea typeface="Calibri"/>
                <a:cs typeface="Calibri"/>
                <a:sym typeface="Calibri"/>
              </a:rPr>
              <a:t>any</a:t>
            </a:r>
            <a:r>
              <a:rPr lang="pl-PL" sz="900" dirty="0">
                <a:solidFill>
                  <a:schemeClr val="dk1"/>
                </a:solidFill>
                <a:latin typeface="Calibri"/>
                <a:ea typeface="Calibri"/>
                <a:cs typeface="Calibri"/>
                <a:sym typeface="Calibri"/>
              </a:rPr>
              <a:t> </a:t>
            </a:r>
            <a:r>
              <a:rPr lang="pl-PL" sz="900" dirty="0" err="1">
                <a:solidFill>
                  <a:schemeClr val="dk1"/>
                </a:solidFill>
                <a:latin typeface="Calibri"/>
                <a:ea typeface="Calibri"/>
                <a:cs typeface="Calibri"/>
                <a:sym typeface="Calibri"/>
              </a:rPr>
              <a:t>use</a:t>
            </a:r>
            <a:r>
              <a:rPr lang="pl-PL" sz="900" dirty="0">
                <a:solidFill>
                  <a:schemeClr val="dk1"/>
                </a:solidFill>
                <a:latin typeface="Calibri"/>
                <a:ea typeface="Calibri"/>
                <a:cs typeface="Calibri"/>
                <a:sym typeface="Calibri"/>
              </a:rPr>
              <a:t> </a:t>
            </a:r>
            <a:r>
              <a:rPr lang="pl-PL" sz="900" dirty="0" err="1">
                <a:solidFill>
                  <a:schemeClr val="dk1"/>
                </a:solidFill>
                <a:latin typeface="Calibri"/>
                <a:ea typeface="Calibri"/>
                <a:cs typeface="Calibri"/>
                <a:sym typeface="Calibri"/>
              </a:rPr>
              <a:t>which</a:t>
            </a:r>
            <a:r>
              <a:rPr lang="pl-PL" sz="900" dirty="0">
                <a:solidFill>
                  <a:schemeClr val="dk1"/>
                </a:solidFill>
                <a:latin typeface="Calibri"/>
                <a:ea typeface="Calibri"/>
                <a:cs typeface="Calibri"/>
                <a:sym typeface="Calibri"/>
              </a:rPr>
              <a:t> </a:t>
            </a:r>
            <a:r>
              <a:rPr lang="pl-PL" sz="900" dirty="0" err="1">
                <a:solidFill>
                  <a:schemeClr val="dk1"/>
                </a:solidFill>
                <a:latin typeface="Calibri"/>
                <a:ea typeface="Calibri"/>
                <a:cs typeface="Calibri"/>
                <a:sym typeface="Calibri"/>
              </a:rPr>
              <a:t>may</a:t>
            </a:r>
            <a:r>
              <a:rPr lang="pl-PL" sz="900" dirty="0">
                <a:solidFill>
                  <a:schemeClr val="dk1"/>
                </a:solidFill>
                <a:latin typeface="Calibri"/>
                <a:ea typeface="Calibri"/>
                <a:cs typeface="Calibri"/>
                <a:sym typeface="Calibri"/>
              </a:rPr>
              <a:t> be </a:t>
            </a:r>
            <a:r>
              <a:rPr lang="pl-PL" sz="900" dirty="0" err="1">
                <a:solidFill>
                  <a:schemeClr val="dk1"/>
                </a:solidFill>
                <a:latin typeface="Calibri"/>
                <a:ea typeface="Calibri"/>
                <a:cs typeface="Calibri"/>
                <a:sym typeface="Calibri"/>
              </a:rPr>
              <a:t>made</a:t>
            </a:r>
            <a:r>
              <a:rPr lang="pl-PL" sz="900" dirty="0">
                <a:solidFill>
                  <a:schemeClr val="dk1"/>
                </a:solidFill>
                <a:latin typeface="Calibri"/>
                <a:ea typeface="Calibri"/>
                <a:cs typeface="Calibri"/>
                <a:sym typeface="Calibri"/>
              </a:rPr>
              <a:t> of the </a:t>
            </a:r>
            <a:r>
              <a:rPr lang="pl-PL" sz="900" dirty="0" err="1">
                <a:solidFill>
                  <a:schemeClr val="dk1"/>
                </a:solidFill>
                <a:latin typeface="Calibri"/>
                <a:ea typeface="Calibri"/>
                <a:cs typeface="Calibri"/>
                <a:sym typeface="Calibri"/>
              </a:rPr>
              <a:t>information</a:t>
            </a:r>
            <a:r>
              <a:rPr lang="pl-PL" sz="900" dirty="0">
                <a:solidFill>
                  <a:schemeClr val="dk1"/>
                </a:solidFill>
                <a:latin typeface="Calibri"/>
                <a:ea typeface="Calibri"/>
                <a:cs typeface="Calibri"/>
                <a:sym typeface="Calibri"/>
              </a:rPr>
              <a:t> </a:t>
            </a:r>
            <a:r>
              <a:rPr lang="pl-PL" sz="900" dirty="0" err="1">
                <a:solidFill>
                  <a:schemeClr val="dk1"/>
                </a:solidFill>
                <a:latin typeface="Calibri"/>
                <a:ea typeface="Calibri"/>
                <a:cs typeface="Calibri"/>
                <a:sym typeface="Calibri"/>
              </a:rPr>
              <a:t>contained</a:t>
            </a:r>
            <a:r>
              <a:rPr lang="pl-PL" sz="900" dirty="0">
                <a:solidFill>
                  <a:schemeClr val="dk1"/>
                </a:solidFill>
                <a:latin typeface="Calibri"/>
                <a:ea typeface="Calibri"/>
                <a:cs typeface="Calibri"/>
                <a:sym typeface="Calibri"/>
              </a:rPr>
              <a:t> </a:t>
            </a:r>
            <a:r>
              <a:rPr lang="pl-PL" sz="900" dirty="0" err="1">
                <a:solidFill>
                  <a:schemeClr val="dk1"/>
                </a:solidFill>
                <a:latin typeface="Calibri"/>
                <a:ea typeface="Calibri"/>
                <a:cs typeface="Calibri"/>
                <a:sym typeface="Calibri"/>
              </a:rPr>
              <a:t>therein</a:t>
            </a:r>
            <a:r>
              <a:rPr lang="pl-PL" sz="900" dirty="0">
                <a:solidFill>
                  <a:schemeClr val="dk1"/>
                </a:solidFill>
                <a:latin typeface="Calibri"/>
                <a:ea typeface="Calibri"/>
                <a:cs typeface="Calibri"/>
                <a:sym typeface="Calibri"/>
              </a:rPr>
              <a:t>.</a:t>
            </a:r>
            <a:endParaRPr sz="900" dirty="0">
              <a:solidFill>
                <a:schemeClr val="dk1"/>
              </a:solidFill>
              <a:latin typeface="Calibri"/>
              <a:ea typeface="Calibri"/>
              <a:cs typeface="Calibri"/>
              <a:sym typeface="Calibri"/>
            </a:endParaRPr>
          </a:p>
        </p:txBody>
      </p:sp>
      <p:sp>
        <p:nvSpPr>
          <p:cNvPr id="153" name="Google Shape;153;p3"/>
          <p:cNvSpPr/>
          <p:nvPr/>
        </p:nvSpPr>
        <p:spPr>
          <a:xfrm>
            <a:off x="1651470" y="1482689"/>
            <a:ext cx="5985732" cy="351000"/>
          </a:xfrm>
          <a:prstGeom prst="roundRect">
            <a:avLst>
              <a:gd name="adj" fmla="val 16667"/>
            </a:avLst>
          </a:prstGeom>
          <a:solidFill>
            <a:srgbClr val="F6B1A2"/>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pl-PL" dirty="0"/>
              <a:t>FORMY OSZCZĘDZANIA I INWESTOWANIA</a:t>
            </a:r>
            <a:endParaRPr dirty="0"/>
          </a:p>
        </p:txBody>
      </p:sp>
      <p:sp>
        <p:nvSpPr>
          <p:cNvPr id="155" name="Google Shape;155;p3"/>
          <p:cNvSpPr/>
          <p:nvPr/>
        </p:nvSpPr>
        <p:spPr>
          <a:xfrm>
            <a:off x="1721214" y="478432"/>
            <a:ext cx="433604" cy="437134"/>
          </a:xfrm>
          <a:custGeom>
            <a:avLst/>
            <a:gdLst/>
            <a:ahLst/>
            <a:cxnLst/>
            <a:rect l="l" t="t" r="r" b="b"/>
            <a:pathLst>
              <a:path w="3208412" h="3234532" extrusionOk="0">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Tree>
    <p:extLst>
      <p:ext uri="{BB962C8B-B14F-4D97-AF65-F5344CB8AC3E}">
        <p14:creationId xmlns:p14="http://schemas.microsoft.com/office/powerpoint/2010/main" val="7044745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3"/>
          <p:cNvSpPr/>
          <p:nvPr/>
        </p:nvSpPr>
        <p:spPr>
          <a:xfrm>
            <a:off x="1692336" y="1263749"/>
            <a:ext cx="5904000" cy="72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7" name="Google Shape;147;p3"/>
          <p:cNvSpPr txBox="1"/>
          <p:nvPr/>
        </p:nvSpPr>
        <p:spPr>
          <a:xfrm>
            <a:off x="1692336" y="1622464"/>
            <a:ext cx="5837177" cy="3293169"/>
          </a:xfrm>
          <a:prstGeom prst="rect">
            <a:avLst/>
          </a:prstGeom>
          <a:noFill/>
          <a:ln>
            <a:noFill/>
          </a:ln>
        </p:spPr>
        <p:txBody>
          <a:bodyPr spcFirstLastPara="1" wrap="square" lIns="91425" tIns="45700" rIns="91425" bIns="45700" anchor="t" anchorCtr="0">
            <a:spAutoFit/>
          </a:bodyPr>
          <a:lstStyle/>
          <a:p>
            <a:pPr marR="0" lvl="0" algn="just" rtl="0">
              <a:lnSpc>
                <a:spcPct val="200000"/>
              </a:lnSpc>
              <a:spcBef>
                <a:spcPts val="0"/>
              </a:spcBef>
              <a:spcAft>
                <a:spcPts val="0"/>
              </a:spcAft>
            </a:pPr>
            <a:r>
              <a:rPr lang="pl-PL" b="1" dirty="0">
                <a:solidFill>
                  <a:srgbClr val="FF0000"/>
                </a:solidFill>
                <a:latin typeface="Arial Rounded"/>
                <a:ea typeface="Arial Rounded"/>
                <a:cs typeface="Arial Rounded"/>
                <a:sym typeface="Arial Rounded"/>
              </a:rPr>
              <a:t>Dywersyfikacja</a:t>
            </a:r>
          </a:p>
          <a:p>
            <a:pPr marR="0" lvl="0" algn="just" rtl="0">
              <a:lnSpc>
                <a:spcPct val="200000"/>
              </a:lnSpc>
              <a:spcBef>
                <a:spcPts val="0"/>
              </a:spcBef>
              <a:spcAft>
                <a:spcPts val="0"/>
              </a:spcAft>
            </a:pPr>
            <a:r>
              <a:rPr lang="pl-PL" sz="1000" b="1" dirty="0">
                <a:solidFill>
                  <a:schemeClr val="tx1"/>
                </a:solidFill>
                <a:latin typeface="Arial Rounded"/>
                <a:ea typeface="Arial Rounded"/>
                <a:cs typeface="Arial Rounded"/>
                <a:sym typeface="Arial Rounded"/>
              </a:rPr>
              <a:t>Różnicowanie portfela inwestycyjnego, poprzez inwestowanie w produkty finansowe różniące się stopą zwrotu i poziomem ryzyka. </a:t>
            </a:r>
          </a:p>
          <a:p>
            <a:pPr marR="0" lvl="0" algn="just" rtl="0">
              <a:lnSpc>
                <a:spcPct val="200000"/>
              </a:lnSpc>
              <a:spcBef>
                <a:spcPts val="0"/>
              </a:spcBef>
              <a:spcAft>
                <a:spcPts val="0"/>
              </a:spcAft>
            </a:pPr>
            <a:r>
              <a:rPr lang="pl-PL" sz="1000" b="1" dirty="0">
                <a:solidFill>
                  <a:schemeClr val="tx1"/>
                </a:solidFill>
                <a:latin typeface="Arial Rounded"/>
                <a:ea typeface="Arial Rounded"/>
                <a:cs typeface="Arial Rounded"/>
                <a:sym typeface="Arial Rounded"/>
              </a:rPr>
              <a:t>Cele dywersyfikacji:</a:t>
            </a:r>
          </a:p>
          <a:p>
            <a:pPr marR="0" lvl="0" algn="just" rtl="0">
              <a:lnSpc>
                <a:spcPct val="200000"/>
              </a:lnSpc>
              <a:spcBef>
                <a:spcPts val="0"/>
              </a:spcBef>
              <a:spcAft>
                <a:spcPts val="0"/>
              </a:spcAft>
            </a:pPr>
            <a:r>
              <a:rPr lang="pl-PL" sz="1000" b="1" dirty="0">
                <a:solidFill>
                  <a:schemeClr val="tx1"/>
                </a:solidFill>
                <a:latin typeface="Arial Rounded"/>
                <a:ea typeface="Arial Rounded"/>
                <a:cs typeface="Arial Rounded"/>
                <a:sym typeface="Arial Rounded"/>
              </a:rPr>
              <a:t> Różnorodność</a:t>
            </a:r>
          </a:p>
          <a:p>
            <a:pPr marR="0" lvl="0" algn="just" rtl="0">
              <a:lnSpc>
                <a:spcPct val="200000"/>
              </a:lnSpc>
              <a:spcBef>
                <a:spcPts val="0"/>
              </a:spcBef>
              <a:spcAft>
                <a:spcPts val="0"/>
              </a:spcAft>
            </a:pPr>
            <a:r>
              <a:rPr lang="pl-PL" sz="1000" b="1" dirty="0">
                <a:solidFill>
                  <a:schemeClr val="tx1"/>
                </a:solidFill>
                <a:latin typeface="Arial Rounded"/>
                <a:ea typeface="Arial Rounded"/>
                <a:cs typeface="Arial Rounded"/>
                <a:sym typeface="Arial Rounded"/>
              </a:rPr>
              <a:t> Jak najniższa korelacja między produktami</a:t>
            </a:r>
          </a:p>
          <a:p>
            <a:pPr marR="0" lvl="0" algn="just" rtl="0">
              <a:lnSpc>
                <a:spcPct val="200000"/>
              </a:lnSpc>
              <a:spcBef>
                <a:spcPts val="0"/>
              </a:spcBef>
              <a:spcAft>
                <a:spcPts val="0"/>
              </a:spcAft>
            </a:pPr>
            <a:r>
              <a:rPr lang="pl-PL" sz="1000" b="1" dirty="0">
                <a:solidFill>
                  <a:schemeClr val="tx1"/>
                </a:solidFill>
                <a:latin typeface="Arial Rounded"/>
                <a:ea typeface="Arial Rounded"/>
                <a:cs typeface="Arial Rounded"/>
                <a:sym typeface="Arial Rounded"/>
              </a:rPr>
              <a:t>Zalety dywersyfikacji:</a:t>
            </a:r>
          </a:p>
          <a:p>
            <a:pPr marR="0" lvl="0" algn="just" rtl="0">
              <a:lnSpc>
                <a:spcPct val="200000"/>
              </a:lnSpc>
              <a:spcBef>
                <a:spcPts val="0"/>
              </a:spcBef>
              <a:spcAft>
                <a:spcPts val="0"/>
              </a:spcAft>
            </a:pPr>
            <a:r>
              <a:rPr lang="pl-PL" sz="1000" b="1" dirty="0">
                <a:solidFill>
                  <a:schemeClr val="tx1"/>
                </a:solidFill>
                <a:latin typeface="Arial Rounded"/>
                <a:ea typeface="Arial Rounded"/>
                <a:cs typeface="Arial Rounded"/>
                <a:sym typeface="Arial Rounded"/>
              </a:rPr>
              <a:t> Utrata kapitału w jednym obszarze jest niwelowana poprzez zysk z innego produktu,</a:t>
            </a:r>
          </a:p>
          <a:p>
            <a:pPr marR="0" lvl="0" algn="just" rtl="0">
              <a:lnSpc>
                <a:spcPct val="200000"/>
              </a:lnSpc>
              <a:spcBef>
                <a:spcPts val="0"/>
              </a:spcBef>
              <a:spcAft>
                <a:spcPts val="0"/>
              </a:spcAft>
            </a:pPr>
            <a:r>
              <a:rPr lang="pl-PL" sz="1000" b="1" dirty="0">
                <a:solidFill>
                  <a:schemeClr val="tx1"/>
                </a:solidFill>
                <a:latin typeface="Arial Rounded"/>
                <a:ea typeface="Arial Rounded"/>
                <a:cs typeface="Arial Rounded"/>
                <a:sym typeface="Arial Rounded"/>
              </a:rPr>
              <a:t> Nawet przy najbardziej nieprzewidywalnym scenariuszu, poszczególne produkty zbilansują się.</a:t>
            </a:r>
          </a:p>
        </p:txBody>
      </p:sp>
      <p:pic>
        <p:nvPicPr>
          <p:cNvPr id="149" name="Google Shape;149;p3"/>
          <p:cNvPicPr preferRelativeResize="0"/>
          <p:nvPr/>
        </p:nvPicPr>
        <p:blipFill rotWithShape="1">
          <a:blip r:embed="rId3">
            <a:alphaModFix/>
          </a:blip>
          <a:srcRect/>
          <a:stretch/>
        </p:blipFill>
        <p:spPr>
          <a:xfrm>
            <a:off x="6639152" y="49998"/>
            <a:ext cx="1731135" cy="865568"/>
          </a:xfrm>
          <a:prstGeom prst="rect">
            <a:avLst/>
          </a:prstGeom>
          <a:noFill/>
          <a:ln>
            <a:noFill/>
          </a:ln>
        </p:spPr>
      </p:pic>
      <p:pic>
        <p:nvPicPr>
          <p:cNvPr id="150" name="Google Shape;150;p3"/>
          <p:cNvPicPr preferRelativeResize="0"/>
          <p:nvPr/>
        </p:nvPicPr>
        <p:blipFill rotWithShape="1">
          <a:blip r:embed="rId4">
            <a:alphaModFix/>
          </a:blip>
          <a:srcRect/>
          <a:stretch/>
        </p:blipFill>
        <p:spPr>
          <a:xfrm>
            <a:off x="286314" y="4609817"/>
            <a:ext cx="1811459" cy="450275"/>
          </a:xfrm>
          <a:prstGeom prst="rect">
            <a:avLst/>
          </a:prstGeom>
          <a:noFill/>
          <a:ln>
            <a:noFill/>
          </a:ln>
        </p:spPr>
      </p:pic>
      <p:sp>
        <p:nvSpPr>
          <p:cNvPr id="151" name="Google Shape;151;p3"/>
          <p:cNvSpPr txBox="1"/>
          <p:nvPr/>
        </p:nvSpPr>
        <p:spPr>
          <a:xfrm>
            <a:off x="2123728" y="4690760"/>
            <a:ext cx="6930323"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pl-PL" sz="900" dirty="0">
                <a:solidFill>
                  <a:schemeClr val="dk1"/>
                </a:solidFill>
                <a:latin typeface="Calibri"/>
                <a:ea typeface="Calibri"/>
                <a:cs typeface="Calibri"/>
                <a:sym typeface="Calibri"/>
              </a:rPr>
              <a:t>The </a:t>
            </a:r>
            <a:r>
              <a:rPr lang="pl-PL" sz="900" dirty="0" err="1">
                <a:solidFill>
                  <a:schemeClr val="dk1"/>
                </a:solidFill>
                <a:latin typeface="Calibri"/>
                <a:ea typeface="Calibri"/>
                <a:cs typeface="Calibri"/>
                <a:sym typeface="Calibri"/>
              </a:rPr>
              <a:t>European</a:t>
            </a:r>
            <a:r>
              <a:rPr lang="pl-PL" sz="900" dirty="0">
                <a:solidFill>
                  <a:schemeClr val="dk1"/>
                </a:solidFill>
                <a:latin typeface="Calibri"/>
                <a:ea typeface="Calibri"/>
                <a:cs typeface="Calibri"/>
                <a:sym typeface="Calibri"/>
              </a:rPr>
              <a:t> </a:t>
            </a:r>
            <a:r>
              <a:rPr lang="pl-PL" sz="900" dirty="0" err="1">
                <a:solidFill>
                  <a:schemeClr val="dk1"/>
                </a:solidFill>
                <a:latin typeface="Calibri"/>
                <a:ea typeface="Calibri"/>
                <a:cs typeface="Calibri"/>
                <a:sym typeface="Calibri"/>
              </a:rPr>
              <a:t>Commission's</a:t>
            </a:r>
            <a:r>
              <a:rPr lang="pl-PL" sz="900" dirty="0">
                <a:solidFill>
                  <a:schemeClr val="dk1"/>
                </a:solidFill>
                <a:latin typeface="Calibri"/>
                <a:ea typeface="Calibri"/>
                <a:cs typeface="Calibri"/>
                <a:sym typeface="Calibri"/>
              </a:rPr>
              <a:t> </a:t>
            </a:r>
            <a:r>
              <a:rPr lang="pl-PL" sz="900" dirty="0" err="1">
                <a:solidFill>
                  <a:schemeClr val="dk1"/>
                </a:solidFill>
                <a:latin typeface="Calibri"/>
                <a:ea typeface="Calibri"/>
                <a:cs typeface="Calibri"/>
                <a:sym typeface="Calibri"/>
              </a:rPr>
              <a:t>support</a:t>
            </a:r>
            <a:r>
              <a:rPr lang="pl-PL" sz="900" dirty="0">
                <a:solidFill>
                  <a:schemeClr val="dk1"/>
                </a:solidFill>
                <a:latin typeface="Calibri"/>
                <a:ea typeface="Calibri"/>
                <a:cs typeface="Calibri"/>
                <a:sym typeface="Calibri"/>
              </a:rPr>
              <a:t> for the </a:t>
            </a:r>
            <a:r>
              <a:rPr lang="pl-PL" sz="900" dirty="0" err="1">
                <a:solidFill>
                  <a:schemeClr val="dk1"/>
                </a:solidFill>
                <a:latin typeface="Calibri"/>
                <a:ea typeface="Calibri"/>
                <a:cs typeface="Calibri"/>
                <a:sym typeface="Calibri"/>
              </a:rPr>
              <a:t>production</a:t>
            </a:r>
            <a:r>
              <a:rPr lang="pl-PL" sz="900" dirty="0">
                <a:solidFill>
                  <a:schemeClr val="dk1"/>
                </a:solidFill>
                <a:latin typeface="Calibri"/>
                <a:ea typeface="Calibri"/>
                <a:cs typeface="Calibri"/>
                <a:sym typeface="Calibri"/>
              </a:rPr>
              <a:t> of </a:t>
            </a:r>
            <a:r>
              <a:rPr lang="pl-PL" sz="900" dirty="0" err="1">
                <a:solidFill>
                  <a:schemeClr val="dk1"/>
                </a:solidFill>
                <a:latin typeface="Calibri"/>
                <a:ea typeface="Calibri"/>
                <a:cs typeface="Calibri"/>
                <a:sym typeface="Calibri"/>
              </a:rPr>
              <a:t>this</a:t>
            </a:r>
            <a:r>
              <a:rPr lang="pl-PL" sz="900" dirty="0">
                <a:solidFill>
                  <a:schemeClr val="dk1"/>
                </a:solidFill>
                <a:latin typeface="Calibri"/>
                <a:ea typeface="Calibri"/>
                <a:cs typeface="Calibri"/>
                <a:sym typeface="Calibri"/>
              </a:rPr>
              <a:t> </a:t>
            </a:r>
            <a:r>
              <a:rPr lang="pl-PL" sz="900" dirty="0" err="1">
                <a:solidFill>
                  <a:schemeClr val="dk1"/>
                </a:solidFill>
                <a:latin typeface="Calibri"/>
                <a:ea typeface="Calibri"/>
                <a:cs typeface="Calibri"/>
                <a:sym typeface="Calibri"/>
              </a:rPr>
              <a:t>publication</a:t>
            </a:r>
            <a:r>
              <a:rPr lang="pl-PL" sz="900" dirty="0">
                <a:solidFill>
                  <a:schemeClr val="dk1"/>
                </a:solidFill>
                <a:latin typeface="Calibri"/>
                <a:ea typeface="Calibri"/>
                <a:cs typeface="Calibri"/>
                <a:sym typeface="Calibri"/>
              </a:rPr>
              <a:t> </a:t>
            </a:r>
            <a:r>
              <a:rPr lang="pl-PL" sz="900" dirty="0" err="1">
                <a:solidFill>
                  <a:schemeClr val="dk1"/>
                </a:solidFill>
                <a:latin typeface="Calibri"/>
                <a:ea typeface="Calibri"/>
                <a:cs typeface="Calibri"/>
                <a:sym typeface="Calibri"/>
              </a:rPr>
              <a:t>does</a:t>
            </a:r>
            <a:r>
              <a:rPr lang="pl-PL" sz="900" dirty="0">
                <a:solidFill>
                  <a:schemeClr val="dk1"/>
                </a:solidFill>
                <a:latin typeface="Calibri"/>
                <a:ea typeface="Calibri"/>
                <a:cs typeface="Calibri"/>
                <a:sym typeface="Calibri"/>
              </a:rPr>
              <a:t> not </a:t>
            </a:r>
            <a:r>
              <a:rPr lang="pl-PL" sz="900" dirty="0" err="1">
                <a:solidFill>
                  <a:schemeClr val="dk1"/>
                </a:solidFill>
                <a:latin typeface="Calibri"/>
                <a:ea typeface="Calibri"/>
                <a:cs typeface="Calibri"/>
                <a:sym typeface="Calibri"/>
              </a:rPr>
              <a:t>constitute</a:t>
            </a:r>
            <a:r>
              <a:rPr lang="pl-PL" sz="900" dirty="0">
                <a:solidFill>
                  <a:schemeClr val="dk1"/>
                </a:solidFill>
                <a:latin typeface="Calibri"/>
                <a:ea typeface="Calibri"/>
                <a:cs typeface="Calibri"/>
                <a:sym typeface="Calibri"/>
              </a:rPr>
              <a:t> </a:t>
            </a:r>
            <a:r>
              <a:rPr lang="pl-PL" sz="900" dirty="0" err="1">
                <a:solidFill>
                  <a:schemeClr val="dk1"/>
                </a:solidFill>
                <a:latin typeface="Calibri"/>
                <a:ea typeface="Calibri"/>
                <a:cs typeface="Calibri"/>
                <a:sym typeface="Calibri"/>
              </a:rPr>
              <a:t>an</a:t>
            </a:r>
            <a:r>
              <a:rPr lang="pl-PL" sz="900" dirty="0">
                <a:solidFill>
                  <a:schemeClr val="dk1"/>
                </a:solidFill>
                <a:latin typeface="Calibri"/>
                <a:ea typeface="Calibri"/>
                <a:cs typeface="Calibri"/>
                <a:sym typeface="Calibri"/>
              </a:rPr>
              <a:t> </a:t>
            </a:r>
            <a:r>
              <a:rPr lang="pl-PL" sz="900" dirty="0" err="1">
                <a:solidFill>
                  <a:schemeClr val="dk1"/>
                </a:solidFill>
                <a:latin typeface="Calibri"/>
                <a:ea typeface="Calibri"/>
                <a:cs typeface="Calibri"/>
                <a:sym typeface="Calibri"/>
              </a:rPr>
              <a:t>endorsement</a:t>
            </a:r>
            <a:r>
              <a:rPr lang="pl-PL" sz="900" dirty="0">
                <a:solidFill>
                  <a:schemeClr val="dk1"/>
                </a:solidFill>
                <a:latin typeface="Calibri"/>
                <a:ea typeface="Calibri"/>
                <a:cs typeface="Calibri"/>
                <a:sym typeface="Calibri"/>
              </a:rPr>
              <a:t> of the </a:t>
            </a:r>
            <a:r>
              <a:rPr lang="pl-PL" sz="900" dirty="0" err="1">
                <a:solidFill>
                  <a:schemeClr val="dk1"/>
                </a:solidFill>
                <a:latin typeface="Calibri"/>
                <a:ea typeface="Calibri"/>
                <a:cs typeface="Calibri"/>
                <a:sym typeface="Calibri"/>
              </a:rPr>
              <a:t>contents</a:t>
            </a:r>
            <a:r>
              <a:rPr lang="pl-PL" sz="900" dirty="0">
                <a:solidFill>
                  <a:schemeClr val="dk1"/>
                </a:solidFill>
                <a:latin typeface="Calibri"/>
                <a:ea typeface="Calibri"/>
                <a:cs typeface="Calibri"/>
                <a:sym typeface="Calibri"/>
              </a:rPr>
              <a:t>, </a:t>
            </a:r>
            <a:r>
              <a:rPr lang="pl-PL" sz="900" dirty="0" err="1">
                <a:solidFill>
                  <a:schemeClr val="dk1"/>
                </a:solidFill>
                <a:latin typeface="Calibri"/>
                <a:ea typeface="Calibri"/>
                <a:cs typeface="Calibri"/>
                <a:sym typeface="Calibri"/>
              </a:rPr>
              <a:t>which</a:t>
            </a:r>
            <a:r>
              <a:rPr lang="pl-PL" sz="900" dirty="0">
                <a:solidFill>
                  <a:schemeClr val="dk1"/>
                </a:solidFill>
                <a:latin typeface="Calibri"/>
                <a:ea typeface="Calibri"/>
                <a:cs typeface="Calibri"/>
                <a:sym typeface="Calibri"/>
              </a:rPr>
              <a:t> </a:t>
            </a:r>
            <a:r>
              <a:rPr lang="pl-PL" sz="900" dirty="0" err="1">
                <a:solidFill>
                  <a:schemeClr val="dk1"/>
                </a:solidFill>
                <a:latin typeface="Calibri"/>
                <a:ea typeface="Calibri"/>
                <a:cs typeface="Calibri"/>
                <a:sym typeface="Calibri"/>
              </a:rPr>
              <a:t>reflect</a:t>
            </a:r>
            <a:r>
              <a:rPr lang="pl-PL" sz="900" dirty="0">
                <a:solidFill>
                  <a:schemeClr val="dk1"/>
                </a:solidFill>
                <a:latin typeface="Calibri"/>
                <a:ea typeface="Calibri"/>
                <a:cs typeface="Calibri"/>
                <a:sym typeface="Calibri"/>
              </a:rPr>
              <a:t> the </a:t>
            </a:r>
            <a:r>
              <a:rPr lang="pl-PL" sz="900" dirty="0" err="1">
                <a:solidFill>
                  <a:schemeClr val="dk1"/>
                </a:solidFill>
                <a:latin typeface="Calibri"/>
                <a:ea typeface="Calibri"/>
                <a:cs typeface="Calibri"/>
                <a:sym typeface="Calibri"/>
              </a:rPr>
              <a:t>views</a:t>
            </a:r>
            <a:r>
              <a:rPr lang="pl-PL" sz="900" dirty="0">
                <a:solidFill>
                  <a:schemeClr val="dk1"/>
                </a:solidFill>
                <a:latin typeface="Calibri"/>
                <a:ea typeface="Calibri"/>
                <a:cs typeface="Calibri"/>
                <a:sym typeface="Calibri"/>
              </a:rPr>
              <a:t> </a:t>
            </a:r>
            <a:r>
              <a:rPr lang="pl-PL" sz="900" dirty="0" err="1">
                <a:solidFill>
                  <a:schemeClr val="dk1"/>
                </a:solidFill>
                <a:latin typeface="Calibri"/>
                <a:ea typeface="Calibri"/>
                <a:cs typeface="Calibri"/>
                <a:sym typeface="Calibri"/>
              </a:rPr>
              <a:t>only</a:t>
            </a:r>
            <a:r>
              <a:rPr lang="pl-PL" sz="900" dirty="0">
                <a:solidFill>
                  <a:schemeClr val="dk1"/>
                </a:solidFill>
                <a:latin typeface="Calibri"/>
                <a:ea typeface="Calibri"/>
                <a:cs typeface="Calibri"/>
                <a:sym typeface="Calibri"/>
              </a:rPr>
              <a:t> of the </a:t>
            </a:r>
            <a:r>
              <a:rPr lang="pl-PL" sz="900" dirty="0" err="1">
                <a:solidFill>
                  <a:schemeClr val="dk1"/>
                </a:solidFill>
                <a:latin typeface="Calibri"/>
                <a:ea typeface="Calibri"/>
                <a:cs typeface="Calibri"/>
                <a:sym typeface="Calibri"/>
              </a:rPr>
              <a:t>authors</a:t>
            </a:r>
            <a:r>
              <a:rPr lang="pl-PL" sz="900" dirty="0">
                <a:solidFill>
                  <a:schemeClr val="dk1"/>
                </a:solidFill>
                <a:latin typeface="Calibri"/>
                <a:ea typeface="Calibri"/>
                <a:cs typeface="Calibri"/>
                <a:sym typeface="Calibri"/>
              </a:rPr>
              <a:t>, and the </a:t>
            </a:r>
            <a:r>
              <a:rPr lang="pl-PL" sz="900" dirty="0" err="1">
                <a:solidFill>
                  <a:schemeClr val="dk1"/>
                </a:solidFill>
                <a:latin typeface="Calibri"/>
                <a:ea typeface="Calibri"/>
                <a:cs typeface="Calibri"/>
                <a:sym typeface="Calibri"/>
              </a:rPr>
              <a:t>Commission</a:t>
            </a:r>
            <a:r>
              <a:rPr lang="pl-PL" sz="900" dirty="0">
                <a:solidFill>
                  <a:schemeClr val="dk1"/>
                </a:solidFill>
                <a:latin typeface="Calibri"/>
                <a:ea typeface="Calibri"/>
                <a:cs typeface="Calibri"/>
                <a:sym typeface="Calibri"/>
              </a:rPr>
              <a:t> </a:t>
            </a:r>
            <a:r>
              <a:rPr lang="pl-PL" sz="900" dirty="0" err="1">
                <a:solidFill>
                  <a:schemeClr val="dk1"/>
                </a:solidFill>
                <a:latin typeface="Calibri"/>
                <a:ea typeface="Calibri"/>
                <a:cs typeface="Calibri"/>
                <a:sym typeface="Calibri"/>
              </a:rPr>
              <a:t>cannot</a:t>
            </a:r>
            <a:r>
              <a:rPr lang="pl-PL" sz="900" dirty="0">
                <a:solidFill>
                  <a:schemeClr val="dk1"/>
                </a:solidFill>
                <a:latin typeface="Calibri"/>
                <a:ea typeface="Calibri"/>
                <a:cs typeface="Calibri"/>
                <a:sym typeface="Calibri"/>
              </a:rPr>
              <a:t> be </a:t>
            </a:r>
            <a:r>
              <a:rPr lang="pl-PL" sz="900" dirty="0" err="1">
                <a:solidFill>
                  <a:schemeClr val="dk1"/>
                </a:solidFill>
                <a:latin typeface="Calibri"/>
                <a:ea typeface="Calibri"/>
                <a:cs typeface="Calibri"/>
                <a:sym typeface="Calibri"/>
              </a:rPr>
              <a:t>held</a:t>
            </a:r>
            <a:r>
              <a:rPr lang="pl-PL" sz="900" dirty="0">
                <a:solidFill>
                  <a:schemeClr val="dk1"/>
                </a:solidFill>
                <a:latin typeface="Calibri"/>
                <a:ea typeface="Calibri"/>
                <a:cs typeface="Calibri"/>
                <a:sym typeface="Calibri"/>
              </a:rPr>
              <a:t> </a:t>
            </a:r>
            <a:r>
              <a:rPr lang="pl-PL" sz="900" dirty="0" err="1">
                <a:solidFill>
                  <a:schemeClr val="dk1"/>
                </a:solidFill>
                <a:latin typeface="Calibri"/>
                <a:ea typeface="Calibri"/>
                <a:cs typeface="Calibri"/>
                <a:sym typeface="Calibri"/>
              </a:rPr>
              <a:t>responsible</a:t>
            </a:r>
            <a:r>
              <a:rPr lang="pl-PL" sz="900" dirty="0">
                <a:solidFill>
                  <a:schemeClr val="dk1"/>
                </a:solidFill>
                <a:latin typeface="Calibri"/>
                <a:ea typeface="Calibri"/>
                <a:cs typeface="Calibri"/>
                <a:sym typeface="Calibri"/>
              </a:rPr>
              <a:t> for </a:t>
            </a:r>
            <a:r>
              <a:rPr lang="pl-PL" sz="900" dirty="0" err="1">
                <a:solidFill>
                  <a:schemeClr val="dk1"/>
                </a:solidFill>
                <a:latin typeface="Calibri"/>
                <a:ea typeface="Calibri"/>
                <a:cs typeface="Calibri"/>
                <a:sym typeface="Calibri"/>
              </a:rPr>
              <a:t>any</a:t>
            </a:r>
            <a:r>
              <a:rPr lang="pl-PL" sz="900" dirty="0">
                <a:solidFill>
                  <a:schemeClr val="dk1"/>
                </a:solidFill>
                <a:latin typeface="Calibri"/>
                <a:ea typeface="Calibri"/>
                <a:cs typeface="Calibri"/>
                <a:sym typeface="Calibri"/>
              </a:rPr>
              <a:t> </a:t>
            </a:r>
            <a:r>
              <a:rPr lang="pl-PL" sz="900" dirty="0" err="1">
                <a:solidFill>
                  <a:schemeClr val="dk1"/>
                </a:solidFill>
                <a:latin typeface="Calibri"/>
                <a:ea typeface="Calibri"/>
                <a:cs typeface="Calibri"/>
                <a:sym typeface="Calibri"/>
              </a:rPr>
              <a:t>use</a:t>
            </a:r>
            <a:r>
              <a:rPr lang="pl-PL" sz="900" dirty="0">
                <a:solidFill>
                  <a:schemeClr val="dk1"/>
                </a:solidFill>
                <a:latin typeface="Calibri"/>
                <a:ea typeface="Calibri"/>
                <a:cs typeface="Calibri"/>
                <a:sym typeface="Calibri"/>
              </a:rPr>
              <a:t> </a:t>
            </a:r>
            <a:r>
              <a:rPr lang="pl-PL" sz="900" dirty="0" err="1">
                <a:solidFill>
                  <a:schemeClr val="dk1"/>
                </a:solidFill>
                <a:latin typeface="Calibri"/>
                <a:ea typeface="Calibri"/>
                <a:cs typeface="Calibri"/>
                <a:sym typeface="Calibri"/>
              </a:rPr>
              <a:t>which</a:t>
            </a:r>
            <a:r>
              <a:rPr lang="pl-PL" sz="900" dirty="0">
                <a:solidFill>
                  <a:schemeClr val="dk1"/>
                </a:solidFill>
                <a:latin typeface="Calibri"/>
                <a:ea typeface="Calibri"/>
                <a:cs typeface="Calibri"/>
                <a:sym typeface="Calibri"/>
              </a:rPr>
              <a:t> </a:t>
            </a:r>
            <a:r>
              <a:rPr lang="pl-PL" sz="900" dirty="0" err="1">
                <a:solidFill>
                  <a:schemeClr val="dk1"/>
                </a:solidFill>
                <a:latin typeface="Calibri"/>
                <a:ea typeface="Calibri"/>
                <a:cs typeface="Calibri"/>
                <a:sym typeface="Calibri"/>
              </a:rPr>
              <a:t>may</a:t>
            </a:r>
            <a:r>
              <a:rPr lang="pl-PL" sz="900" dirty="0">
                <a:solidFill>
                  <a:schemeClr val="dk1"/>
                </a:solidFill>
                <a:latin typeface="Calibri"/>
                <a:ea typeface="Calibri"/>
                <a:cs typeface="Calibri"/>
                <a:sym typeface="Calibri"/>
              </a:rPr>
              <a:t> be </a:t>
            </a:r>
            <a:r>
              <a:rPr lang="pl-PL" sz="900" dirty="0" err="1">
                <a:solidFill>
                  <a:schemeClr val="dk1"/>
                </a:solidFill>
                <a:latin typeface="Calibri"/>
                <a:ea typeface="Calibri"/>
                <a:cs typeface="Calibri"/>
                <a:sym typeface="Calibri"/>
              </a:rPr>
              <a:t>made</a:t>
            </a:r>
            <a:r>
              <a:rPr lang="pl-PL" sz="900" dirty="0">
                <a:solidFill>
                  <a:schemeClr val="dk1"/>
                </a:solidFill>
                <a:latin typeface="Calibri"/>
                <a:ea typeface="Calibri"/>
                <a:cs typeface="Calibri"/>
                <a:sym typeface="Calibri"/>
              </a:rPr>
              <a:t> of the </a:t>
            </a:r>
            <a:r>
              <a:rPr lang="pl-PL" sz="900" dirty="0" err="1">
                <a:solidFill>
                  <a:schemeClr val="dk1"/>
                </a:solidFill>
                <a:latin typeface="Calibri"/>
                <a:ea typeface="Calibri"/>
                <a:cs typeface="Calibri"/>
                <a:sym typeface="Calibri"/>
              </a:rPr>
              <a:t>information</a:t>
            </a:r>
            <a:r>
              <a:rPr lang="pl-PL" sz="900" dirty="0">
                <a:solidFill>
                  <a:schemeClr val="dk1"/>
                </a:solidFill>
                <a:latin typeface="Calibri"/>
                <a:ea typeface="Calibri"/>
                <a:cs typeface="Calibri"/>
                <a:sym typeface="Calibri"/>
              </a:rPr>
              <a:t> </a:t>
            </a:r>
            <a:r>
              <a:rPr lang="pl-PL" sz="900" dirty="0" err="1">
                <a:solidFill>
                  <a:schemeClr val="dk1"/>
                </a:solidFill>
                <a:latin typeface="Calibri"/>
                <a:ea typeface="Calibri"/>
                <a:cs typeface="Calibri"/>
                <a:sym typeface="Calibri"/>
              </a:rPr>
              <a:t>contained</a:t>
            </a:r>
            <a:r>
              <a:rPr lang="pl-PL" sz="900" dirty="0">
                <a:solidFill>
                  <a:schemeClr val="dk1"/>
                </a:solidFill>
                <a:latin typeface="Calibri"/>
                <a:ea typeface="Calibri"/>
                <a:cs typeface="Calibri"/>
                <a:sym typeface="Calibri"/>
              </a:rPr>
              <a:t> </a:t>
            </a:r>
            <a:r>
              <a:rPr lang="pl-PL" sz="900" dirty="0" err="1">
                <a:solidFill>
                  <a:schemeClr val="dk1"/>
                </a:solidFill>
                <a:latin typeface="Calibri"/>
                <a:ea typeface="Calibri"/>
                <a:cs typeface="Calibri"/>
                <a:sym typeface="Calibri"/>
              </a:rPr>
              <a:t>therein</a:t>
            </a:r>
            <a:r>
              <a:rPr lang="pl-PL" sz="900" dirty="0">
                <a:solidFill>
                  <a:schemeClr val="dk1"/>
                </a:solidFill>
                <a:latin typeface="Calibri"/>
                <a:ea typeface="Calibri"/>
                <a:cs typeface="Calibri"/>
                <a:sym typeface="Calibri"/>
              </a:rPr>
              <a:t>.</a:t>
            </a:r>
            <a:endParaRPr sz="900" dirty="0">
              <a:solidFill>
                <a:schemeClr val="dk1"/>
              </a:solidFill>
              <a:latin typeface="Calibri"/>
              <a:ea typeface="Calibri"/>
              <a:cs typeface="Calibri"/>
              <a:sym typeface="Calibri"/>
            </a:endParaRPr>
          </a:p>
        </p:txBody>
      </p:sp>
      <p:sp>
        <p:nvSpPr>
          <p:cNvPr id="153" name="Google Shape;153;p3"/>
          <p:cNvSpPr/>
          <p:nvPr/>
        </p:nvSpPr>
        <p:spPr>
          <a:xfrm>
            <a:off x="1651470" y="1461258"/>
            <a:ext cx="5985732" cy="351000"/>
          </a:xfrm>
          <a:prstGeom prst="roundRect">
            <a:avLst>
              <a:gd name="adj" fmla="val 16667"/>
            </a:avLst>
          </a:prstGeom>
          <a:solidFill>
            <a:srgbClr val="F6B1A2"/>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pl-PL" dirty="0"/>
              <a:t>FORMY OSZCZĘDZANIA I INWESTOWANIA</a:t>
            </a:r>
            <a:endParaRPr dirty="0"/>
          </a:p>
        </p:txBody>
      </p:sp>
      <p:sp>
        <p:nvSpPr>
          <p:cNvPr id="155" name="Google Shape;155;p3"/>
          <p:cNvSpPr/>
          <p:nvPr/>
        </p:nvSpPr>
        <p:spPr>
          <a:xfrm>
            <a:off x="1721214" y="478432"/>
            <a:ext cx="433604" cy="437134"/>
          </a:xfrm>
          <a:custGeom>
            <a:avLst/>
            <a:gdLst/>
            <a:ahLst/>
            <a:cxnLst/>
            <a:rect l="l" t="t" r="r" b="b"/>
            <a:pathLst>
              <a:path w="3208412" h="3234532" extrusionOk="0">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Tree>
    <p:extLst>
      <p:ext uri="{BB962C8B-B14F-4D97-AF65-F5344CB8AC3E}">
        <p14:creationId xmlns:p14="http://schemas.microsoft.com/office/powerpoint/2010/main" val="5759567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3"/>
          <p:cNvSpPr/>
          <p:nvPr/>
        </p:nvSpPr>
        <p:spPr>
          <a:xfrm>
            <a:off x="1692336" y="1263749"/>
            <a:ext cx="5904000" cy="72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7" name="Google Shape;147;p3"/>
          <p:cNvSpPr txBox="1"/>
          <p:nvPr/>
        </p:nvSpPr>
        <p:spPr>
          <a:xfrm>
            <a:off x="1692336" y="2241561"/>
            <a:ext cx="5837177" cy="1938952"/>
          </a:xfrm>
          <a:prstGeom prst="rect">
            <a:avLst/>
          </a:prstGeom>
          <a:noFill/>
          <a:ln>
            <a:noFill/>
          </a:ln>
        </p:spPr>
        <p:txBody>
          <a:bodyPr spcFirstLastPara="1" wrap="square" lIns="91425" tIns="45700" rIns="91425" bIns="45700" anchor="t" anchorCtr="0">
            <a:spAutoFit/>
          </a:bodyPr>
          <a:lstStyle/>
          <a:p>
            <a:pPr marR="0" lvl="0" algn="just" rtl="0">
              <a:lnSpc>
                <a:spcPct val="200000"/>
              </a:lnSpc>
              <a:spcBef>
                <a:spcPts val="0"/>
              </a:spcBef>
              <a:spcAft>
                <a:spcPts val="0"/>
              </a:spcAft>
            </a:pPr>
            <a:r>
              <a:rPr lang="pl-PL" sz="1000" b="1" dirty="0">
                <a:solidFill>
                  <a:srgbClr val="FF0000"/>
                </a:solidFill>
                <a:latin typeface="Arial Rounded"/>
                <a:ea typeface="Arial Rounded"/>
                <a:cs typeface="Arial Rounded"/>
                <a:sym typeface="Arial Rounded"/>
              </a:rPr>
              <a:t>Bankowość internetowa </a:t>
            </a:r>
            <a:r>
              <a:rPr lang="pl-PL" sz="1000" b="1" dirty="0">
                <a:solidFill>
                  <a:schemeClr val="tx1"/>
                </a:solidFill>
                <a:latin typeface="Arial Rounded"/>
                <a:ea typeface="Arial Rounded"/>
                <a:cs typeface="Arial Rounded"/>
                <a:sym typeface="Arial Rounded"/>
              </a:rPr>
              <a:t>to nazwa przyjęta do zdefiniowania operacji bankowych dokonywanych przez człowieka za pośrednictwem Internetu. Do realizacji operacji bankowych za pośrednictwem Internetu wymagane jest jedynie komputer z dostępem do Internetu, wyposażony w przeglądarkę. Bankowością internetową określa się też wszelkiego rodzaju przedsięwzięcia biznesowe wykorzystujące Internet do prowadzenia działalności bankowej. </a:t>
            </a:r>
          </a:p>
        </p:txBody>
      </p:sp>
      <p:pic>
        <p:nvPicPr>
          <p:cNvPr id="149" name="Google Shape;149;p3"/>
          <p:cNvPicPr preferRelativeResize="0"/>
          <p:nvPr/>
        </p:nvPicPr>
        <p:blipFill rotWithShape="1">
          <a:blip r:embed="rId3">
            <a:alphaModFix/>
          </a:blip>
          <a:srcRect/>
          <a:stretch/>
        </p:blipFill>
        <p:spPr>
          <a:xfrm>
            <a:off x="6639152" y="49998"/>
            <a:ext cx="1731135" cy="865568"/>
          </a:xfrm>
          <a:prstGeom prst="rect">
            <a:avLst/>
          </a:prstGeom>
          <a:noFill/>
          <a:ln>
            <a:noFill/>
          </a:ln>
        </p:spPr>
      </p:pic>
      <p:pic>
        <p:nvPicPr>
          <p:cNvPr id="150" name="Google Shape;150;p3"/>
          <p:cNvPicPr preferRelativeResize="0"/>
          <p:nvPr/>
        </p:nvPicPr>
        <p:blipFill rotWithShape="1">
          <a:blip r:embed="rId4">
            <a:alphaModFix/>
          </a:blip>
          <a:srcRect/>
          <a:stretch/>
        </p:blipFill>
        <p:spPr>
          <a:xfrm>
            <a:off x="286314" y="4609817"/>
            <a:ext cx="1811459" cy="450275"/>
          </a:xfrm>
          <a:prstGeom prst="rect">
            <a:avLst/>
          </a:prstGeom>
          <a:noFill/>
          <a:ln>
            <a:noFill/>
          </a:ln>
        </p:spPr>
      </p:pic>
      <p:sp>
        <p:nvSpPr>
          <p:cNvPr id="151" name="Google Shape;151;p3"/>
          <p:cNvSpPr txBox="1"/>
          <p:nvPr/>
        </p:nvSpPr>
        <p:spPr>
          <a:xfrm>
            <a:off x="2123728" y="4690760"/>
            <a:ext cx="6930323"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pl-PL" sz="900" dirty="0">
                <a:solidFill>
                  <a:schemeClr val="dk1"/>
                </a:solidFill>
                <a:latin typeface="Calibri"/>
                <a:ea typeface="Calibri"/>
                <a:cs typeface="Calibri"/>
                <a:sym typeface="Calibri"/>
              </a:rPr>
              <a:t>The </a:t>
            </a:r>
            <a:r>
              <a:rPr lang="pl-PL" sz="900" dirty="0" err="1">
                <a:solidFill>
                  <a:schemeClr val="dk1"/>
                </a:solidFill>
                <a:latin typeface="Calibri"/>
                <a:ea typeface="Calibri"/>
                <a:cs typeface="Calibri"/>
                <a:sym typeface="Calibri"/>
              </a:rPr>
              <a:t>European</a:t>
            </a:r>
            <a:r>
              <a:rPr lang="pl-PL" sz="900" dirty="0">
                <a:solidFill>
                  <a:schemeClr val="dk1"/>
                </a:solidFill>
                <a:latin typeface="Calibri"/>
                <a:ea typeface="Calibri"/>
                <a:cs typeface="Calibri"/>
                <a:sym typeface="Calibri"/>
              </a:rPr>
              <a:t> </a:t>
            </a:r>
            <a:r>
              <a:rPr lang="pl-PL" sz="900" dirty="0" err="1">
                <a:solidFill>
                  <a:schemeClr val="dk1"/>
                </a:solidFill>
                <a:latin typeface="Calibri"/>
                <a:ea typeface="Calibri"/>
                <a:cs typeface="Calibri"/>
                <a:sym typeface="Calibri"/>
              </a:rPr>
              <a:t>Commission's</a:t>
            </a:r>
            <a:r>
              <a:rPr lang="pl-PL" sz="900" dirty="0">
                <a:solidFill>
                  <a:schemeClr val="dk1"/>
                </a:solidFill>
                <a:latin typeface="Calibri"/>
                <a:ea typeface="Calibri"/>
                <a:cs typeface="Calibri"/>
                <a:sym typeface="Calibri"/>
              </a:rPr>
              <a:t> </a:t>
            </a:r>
            <a:r>
              <a:rPr lang="pl-PL" sz="900" dirty="0" err="1">
                <a:solidFill>
                  <a:schemeClr val="dk1"/>
                </a:solidFill>
                <a:latin typeface="Calibri"/>
                <a:ea typeface="Calibri"/>
                <a:cs typeface="Calibri"/>
                <a:sym typeface="Calibri"/>
              </a:rPr>
              <a:t>support</a:t>
            </a:r>
            <a:r>
              <a:rPr lang="pl-PL" sz="900" dirty="0">
                <a:solidFill>
                  <a:schemeClr val="dk1"/>
                </a:solidFill>
                <a:latin typeface="Calibri"/>
                <a:ea typeface="Calibri"/>
                <a:cs typeface="Calibri"/>
                <a:sym typeface="Calibri"/>
              </a:rPr>
              <a:t> for the </a:t>
            </a:r>
            <a:r>
              <a:rPr lang="pl-PL" sz="900" dirty="0" err="1">
                <a:solidFill>
                  <a:schemeClr val="dk1"/>
                </a:solidFill>
                <a:latin typeface="Calibri"/>
                <a:ea typeface="Calibri"/>
                <a:cs typeface="Calibri"/>
                <a:sym typeface="Calibri"/>
              </a:rPr>
              <a:t>production</a:t>
            </a:r>
            <a:r>
              <a:rPr lang="pl-PL" sz="900" dirty="0">
                <a:solidFill>
                  <a:schemeClr val="dk1"/>
                </a:solidFill>
                <a:latin typeface="Calibri"/>
                <a:ea typeface="Calibri"/>
                <a:cs typeface="Calibri"/>
                <a:sym typeface="Calibri"/>
              </a:rPr>
              <a:t> of </a:t>
            </a:r>
            <a:r>
              <a:rPr lang="pl-PL" sz="900" dirty="0" err="1">
                <a:solidFill>
                  <a:schemeClr val="dk1"/>
                </a:solidFill>
                <a:latin typeface="Calibri"/>
                <a:ea typeface="Calibri"/>
                <a:cs typeface="Calibri"/>
                <a:sym typeface="Calibri"/>
              </a:rPr>
              <a:t>this</a:t>
            </a:r>
            <a:r>
              <a:rPr lang="pl-PL" sz="900" dirty="0">
                <a:solidFill>
                  <a:schemeClr val="dk1"/>
                </a:solidFill>
                <a:latin typeface="Calibri"/>
                <a:ea typeface="Calibri"/>
                <a:cs typeface="Calibri"/>
                <a:sym typeface="Calibri"/>
              </a:rPr>
              <a:t> </a:t>
            </a:r>
            <a:r>
              <a:rPr lang="pl-PL" sz="900" dirty="0" err="1">
                <a:solidFill>
                  <a:schemeClr val="dk1"/>
                </a:solidFill>
                <a:latin typeface="Calibri"/>
                <a:ea typeface="Calibri"/>
                <a:cs typeface="Calibri"/>
                <a:sym typeface="Calibri"/>
              </a:rPr>
              <a:t>publication</a:t>
            </a:r>
            <a:r>
              <a:rPr lang="pl-PL" sz="900" dirty="0">
                <a:solidFill>
                  <a:schemeClr val="dk1"/>
                </a:solidFill>
                <a:latin typeface="Calibri"/>
                <a:ea typeface="Calibri"/>
                <a:cs typeface="Calibri"/>
                <a:sym typeface="Calibri"/>
              </a:rPr>
              <a:t> </a:t>
            </a:r>
            <a:r>
              <a:rPr lang="pl-PL" sz="900" dirty="0" err="1">
                <a:solidFill>
                  <a:schemeClr val="dk1"/>
                </a:solidFill>
                <a:latin typeface="Calibri"/>
                <a:ea typeface="Calibri"/>
                <a:cs typeface="Calibri"/>
                <a:sym typeface="Calibri"/>
              </a:rPr>
              <a:t>does</a:t>
            </a:r>
            <a:r>
              <a:rPr lang="pl-PL" sz="900" dirty="0">
                <a:solidFill>
                  <a:schemeClr val="dk1"/>
                </a:solidFill>
                <a:latin typeface="Calibri"/>
                <a:ea typeface="Calibri"/>
                <a:cs typeface="Calibri"/>
                <a:sym typeface="Calibri"/>
              </a:rPr>
              <a:t> not </a:t>
            </a:r>
            <a:r>
              <a:rPr lang="pl-PL" sz="900" dirty="0" err="1">
                <a:solidFill>
                  <a:schemeClr val="dk1"/>
                </a:solidFill>
                <a:latin typeface="Calibri"/>
                <a:ea typeface="Calibri"/>
                <a:cs typeface="Calibri"/>
                <a:sym typeface="Calibri"/>
              </a:rPr>
              <a:t>constitute</a:t>
            </a:r>
            <a:r>
              <a:rPr lang="pl-PL" sz="900" dirty="0">
                <a:solidFill>
                  <a:schemeClr val="dk1"/>
                </a:solidFill>
                <a:latin typeface="Calibri"/>
                <a:ea typeface="Calibri"/>
                <a:cs typeface="Calibri"/>
                <a:sym typeface="Calibri"/>
              </a:rPr>
              <a:t> </a:t>
            </a:r>
            <a:r>
              <a:rPr lang="pl-PL" sz="900" dirty="0" err="1">
                <a:solidFill>
                  <a:schemeClr val="dk1"/>
                </a:solidFill>
                <a:latin typeface="Calibri"/>
                <a:ea typeface="Calibri"/>
                <a:cs typeface="Calibri"/>
                <a:sym typeface="Calibri"/>
              </a:rPr>
              <a:t>an</a:t>
            </a:r>
            <a:r>
              <a:rPr lang="pl-PL" sz="900" dirty="0">
                <a:solidFill>
                  <a:schemeClr val="dk1"/>
                </a:solidFill>
                <a:latin typeface="Calibri"/>
                <a:ea typeface="Calibri"/>
                <a:cs typeface="Calibri"/>
                <a:sym typeface="Calibri"/>
              </a:rPr>
              <a:t> </a:t>
            </a:r>
            <a:r>
              <a:rPr lang="pl-PL" sz="900" dirty="0" err="1">
                <a:solidFill>
                  <a:schemeClr val="dk1"/>
                </a:solidFill>
                <a:latin typeface="Calibri"/>
                <a:ea typeface="Calibri"/>
                <a:cs typeface="Calibri"/>
                <a:sym typeface="Calibri"/>
              </a:rPr>
              <a:t>endorsement</a:t>
            </a:r>
            <a:r>
              <a:rPr lang="pl-PL" sz="900" dirty="0">
                <a:solidFill>
                  <a:schemeClr val="dk1"/>
                </a:solidFill>
                <a:latin typeface="Calibri"/>
                <a:ea typeface="Calibri"/>
                <a:cs typeface="Calibri"/>
                <a:sym typeface="Calibri"/>
              </a:rPr>
              <a:t> of the </a:t>
            </a:r>
            <a:r>
              <a:rPr lang="pl-PL" sz="900" dirty="0" err="1">
                <a:solidFill>
                  <a:schemeClr val="dk1"/>
                </a:solidFill>
                <a:latin typeface="Calibri"/>
                <a:ea typeface="Calibri"/>
                <a:cs typeface="Calibri"/>
                <a:sym typeface="Calibri"/>
              </a:rPr>
              <a:t>contents</a:t>
            </a:r>
            <a:r>
              <a:rPr lang="pl-PL" sz="900" dirty="0">
                <a:solidFill>
                  <a:schemeClr val="dk1"/>
                </a:solidFill>
                <a:latin typeface="Calibri"/>
                <a:ea typeface="Calibri"/>
                <a:cs typeface="Calibri"/>
                <a:sym typeface="Calibri"/>
              </a:rPr>
              <a:t>, </a:t>
            </a:r>
            <a:r>
              <a:rPr lang="pl-PL" sz="900" dirty="0" err="1">
                <a:solidFill>
                  <a:schemeClr val="dk1"/>
                </a:solidFill>
                <a:latin typeface="Calibri"/>
                <a:ea typeface="Calibri"/>
                <a:cs typeface="Calibri"/>
                <a:sym typeface="Calibri"/>
              </a:rPr>
              <a:t>which</a:t>
            </a:r>
            <a:r>
              <a:rPr lang="pl-PL" sz="900" dirty="0">
                <a:solidFill>
                  <a:schemeClr val="dk1"/>
                </a:solidFill>
                <a:latin typeface="Calibri"/>
                <a:ea typeface="Calibri"/>
                <a:cs typeface="Calibri"/>
                <a:sym typeface="Calibri"/>
              </a:rPr>
              <a:t> </a:t>
            </a:r>
            <a:r>
              <a:rPr lang="pl-PL" sz="900" dirty="0" err="1">
                <a:solidFill>
                  <a:schemeClr val="dk1"/>
                </a:solidFill>
                <a:latin typeface="Calibri"/>
                <a:ea typeface="Calibri"/>
                <a:cs typeface="Calibri"/>
                <a:sym typeface="Calibri"/>
              </a:rPr>
              <a:t>reflect</a:t>
            </a:r>
            <a:r>
              <a:rPr lang="pl-PL" sz="900" dirty="0">
                <a:solidFill>
                  <a:schemeClr val="dk1"/>
                </a:solidFill>
                <a:latin typeface="Calibri"/>
                <a:ea typeface="Calibri"/>
                <a:cs typeface="Calibri"/>
                <a:sym typeface="Calibri"/>
              </a:rPr>
              <a:t> the </a:t>
            </a:r>
            <a:r>
              <a:rPr lang="pl-PL" sz="900" dirty="0" err="1">
                <a:solidFill>
                  <a:schemeClr val="dk1"/>
                </a:solidFill>
                <a:latin typeface="Calibri"/>
                <a:ea typeface="Calibri"/>
                <a:cs typeface="Calibri"/>
                <a:sym typeface="Calibri"/>
              </a:rPr>
              <a:t>views</a:t>
            </a:r>
            <a:r>
              <a:rPr lang="pl-PL" sz="900" dirty="0">
                <a:solidFill>
                  <a:schemeClr val="dk1"/>
                </a:solidFill>
                <a:latin typeface="Calibri"/>
                <a:ea typeface="Calibri"/>
                <a:cs typeface="Calibri"/>
                <a:sym typeface="Calibri"/>
              </a:rPr>
              <a:t> </a:t>
            </a:r>
            <a:r>
              <a:rPr lang="pl-PL" sz="900" dirty="0" err="1">
                <a:solidFill>
                  <a:schemeClr val="dk1"/>
                </a:solidFill>
                <a:latin typeface="Calibri"/>
                <a:ea typeface="Calibri"/>
                <a:cs typeface="Calibri"/>
                <a:sym typeface="Calibri"/>
              </a:rPr>
              <a:t>only</a:t>
            </a:r>
            <a:r>
              <a:rPr lang="pl-PL" sz="900" dirty="0">
                <a:solidFill>
                  <a:schemeClr val="dk1"/>
                </a:solidFill>
                <a:latin typeface="Calibri"/>
                <a:ea typeface="Calibri"/>
                <a:cs typeface="Calibri"/>
                <a:sym typeface="Calibri"/>
              </a:rPr>
              <a:t> of the </a:t>
            </a:r>
            <a:r>
              <a:rPr lang="pl-PL" sz="900" dirty="0" err="1">
                <a:solidFill>
                  <a:schemeClr val="dk1"/>
                </a:solidFill>
                <a:latin typeface="Calibri"/>
                <a:ea typeface="Calibri"/>
                <a:cs typeface="Calibri"/>
                <a:sym typeface="Calibri"/>
              </a:rPr>
              <a:t>authors</a:t>
            </a:r>
            <a:r>
              <a:rPr lang="pl-PL" sz="900" dirty="0">
                <a:solidFill>
                  <a:schemeClr val="dk1"/>
                </a:solidFill>
                <a:latin typeface="Calibri"/>
                <a:ea typeface="Calibri"/>
                <a:cs typeface="Calibri"/>
                <a:sym typeface="Calibri"/>
              </a:rPr>
              <a:t>, and the </a:t>
            </a:r>
            <a:r>
              <a:rPr lang="pl-PL" sz="900" dirty="0" err="1">
                <a:solidFill>
                  <a:schemeClr val="dk1"/>
                </a:solidFill>
                <a:latin typeface="Calibri"/>
                <a:ea typeface="Calibri"/>
                <a:cs typeface="Calibri"/>
                <a:sym typeface="Calibri"/>
              </a:rPr>
              <a:t>Commission</a:t>
            </a:r>
            <a:r>
              <a:rPr lang="pl-PL" sz="900" dirty="0">
                <a:solidFill>
                  <a:schemeClr val="dk1"/>
                </a:solidFill>
                <a:latin typeface="Calibri"/>
                <a:ea typeface="Calibri"/>
                <a:cs typeface="Calibri"/>
                <a:sym typeface="Calibri"/>
              </a:rPr>
              <a:t> </a:t>
            </a:r>
            <a:r>
              <a:rPr lang="pl-PL" sz="900" dirty="0" err="1">
                <a:solidFill>
                  <a:schemeClr val="dk1"/>
                </a:solidFill>
                <a:latin typeface="Calibri"/>
                <a:ea typeface="Calibri"/>
                <a:cs typeface="Calibri"/>
                <a:sym typeface="Calibri"/>
              </a:rPr>
              <a:t>cannot</a:t>
            </a:r>
            <a:r>
              <a:rPr lang="pl-PL" sz="900" dirty="0">
                <a:solidFill>
                  <a:schemeClr val="dk1"/>
                </a:solidFill>
                <a:latin typeface="Calibri"/>
                <a:ea typeface="Calibri"/>
                <a:cs typeface="Calibri"/>
                <a:sym typeface="Calibri"/>
              </a:rPr>
              <a:t> be </a:t>
            </a:r>
            <a:r>
              <a:rPr lang="pl-PL" sz="900" dirty="0" err="1">
                <a:solidFill>
                  <a:schemeClr val="dk1"/>
                </a:solidFill>
                <a:latin typeface="Calibri"/>
                <a:ea typeface="Calibri"/>
                <a:cs typeface="Calibri"/>
                <a:sym typeface="Calibri"/>
              </a:rPr>
              <a:t>held</a:t>
            </a:r>
            <a:r>
              <a:rPr lang="pl-PL" sz="900" dirty="0">
                <a:solidFill>
                  <a:schemeClr val="dk1"/>
                </a:solidFill>
                <a:latin typeface="Calibri"/>
                <a:ea typeface="Calibri"/>
                <a:cs typeface="Calibri"/>
                <a:sym typeface="Calibri"/>
              </a:rPr>
              <a:t> </a:t>
            </a:r>
            <a:r>
              <a:rPr lang="pl-PL" sz="900" dirty="0" err="1">
                <a:solidFill>
                  <a:schemeClr val="dk1"/>
                </a:solidFill>
                <a:latin typeface="Calibri"/>
                <a:ea typeface="Calibri"/>
                <a:cs typeface="Calibri"/>
                <a:sym typeface="Calibri"/>
              </a:rPr>
              <a:t>responsible</a:t>
            </a:r>
            <a:r>
              <a:rPr lang="pl-PL" sz="900" dirty="0">
                <a:solidFill>
                  <a:schemeClr val="dk1"/>
                </a:solidFill>
                <a:latin typeface="Calibri"/>
                <a:ea typeface="Calibri"/>
                <a:cs typeface="Calibri"/>
                <a:sym typeface="Calibri"/>
              </a:rPr>
              <a:t> for </a:t>
            </a:r>
            <a:r>
              <a:rPr lang="pl-PL" sz="900" dirty="0" err="1">
                <a:solidFill>
                  <a:schemeClr val="dk1"/>
                </a:solidFill>
                <a:latin typeface="Calibri"/>
                <a:ea typeface="Calibri"/>
                <a:cs typeface="Calibri"/>
                <a:sym typeface="Calibri"/>
              </a:rPr>
              <a:t>any</a:t>
            </a:r>
            <a:r>
              <a:rPr lang="pl-PL" sz="900" dirty="0">
                <a:solidFill>
                  <a:schemeClr val="dk1"/>
                </a:solidFill>
                <a:latin typeface="Calibri"/>
                <a:ea typeface="Calibri"/>
                <a:cs typeface="Calibri"/>
                <a:sym typeface="Calibri"/>
              </a:rPr>
              <a:t> </a:t>
            </a:r>
            <a:r>
              <a:rPr lang="pl-PL" sz="900" dirty="0" err="1">
                <a:solidFill>
                  <a:schemeClr val="dk1"/>
                </a:solidFill>
                <a:latin typeface="Calibri"/>
                <a:ea typeface="Calibri"/>
                <a:cs typeface="Calibri"/>
                <a:sym typeface="Calibri"/>
              </a:rPr>
              <a:t>use</a:t>
            </a:r>
            <a:r>
              <a:rPr lang="pl-PL" sz="900" dirty="0">
                <a:solidFill>
                  <a:schemeClr val="dk1"/>
                </a:solidFill>
                <a:latin typeface="Calibri"/>
                <a:ea typeface="Calibri"/>
                <a:cs typeface="Calibri"/>
                <a:sym typeface="Calibri"/>
              </a:rPr>
              <a:t> </a:t>
            </a:r>
            <a:r>
              <a:rPr lang="pl-PL" sz="900" dirty="0" err="1">
                <a:solidFill>
                  <a:schemeClr val="dk1"/>
                </a:solidFill>
                <a:latin typeface="Calibri"/>
                <a:ea typeface="Calibri"/>
                <a:cs typeface="Calibri"/>
                <a:sym typeface="Calibri"/>
              </a:rPr>
              <a:t>which</a:t>
            </a:r>
            <a:r>
              <a:rPr lang="pl-PL" sz="900" dirty="0">
                <a:solidFill>
                  <a:schemeClr val="dk1"/>
                </a:solidFill>
                <a:latin typeface="Calibri"/>
                <a:ea typeface="Calibri"/>
                <a:cs typeface="Calibri"/>
                <a:sym typeface="Calibri"/>
              </a:rPr>
              <a:t> </a:t>
            </a:r>
            <a:r>
              <a:rPr lang="pl-PL" sz="900" dirty="0" err="1">
                <a:solidFill>
                  <a:schemeClr val="dk1"/>
                </a:solidFill>
                <a:latin typeface="Calibri"/>
                <a:ea typeface="Calibri"/>
                <a:cs typeface="Calibri"/>
                <a:sym typeface="Calibri"/>
              </a:rPr>
              <a:t>may</a:t>
            </a:r>
            <a:r>
              <a:rPr lang="pl-PL" sz="900" dirty="0">
                <a:solidFill>
                  <a:schemeClr val="dk1"/>
                </a:solidFill>
                <a:latin typeface="Calibri"/>
                <a:ea typeface="Calibri"/>
                <a:cs typeface="Calibri"/>
                <a:sym typeface="Calibri"/>
              </a:rPr>
              <a:t> be </a:t>
            </a:r>
            <a:r>
              <a:rPr lang="pl-PL" sz="900" dirty="0" err="1">
                <a:solidFill>
                  <a:schemeClr val="dk1"/>
                </a:solidFill>
                <a:latin typeface="Calibri"/>
                <a:ea typeface="Calibri"/>
                <a:cs typeface="Calibri"/>
                <a:sym typeface="Calibri"/>
              </a:rPr>
              <a:t>made</a:t>
            </a:r>
            <a:r>
              <a:rPr lang="pl-PL" sz="900" dirty="0">
                <a:solidFill>
                  <a:schemeClr val="dk1"/>
                </a:solidFill>
                <a:latin typeface="Calibri"/>
                <a:ea typeface="Calibri"/>
                <a:cs typeface="Calibri"/>
                <a:sym typeface="Calibri"/>
              </a:rPr>
              <a:t> of the </a:t>
            </a:r>
            <a:r>
              <a:rPr lang="pl-PL" sz="900" dirty="0" err="1">
                <a:solidFill>
                  <a:schemeClr val="dk1"/>
                </a:solidFill>
                <a:latin typeface="Calibri"/>
                <a:ea typeface="Calibri"/>
                <a:cs typeface="Calibri"/>
                <a:sym typeface="Calibri"/>
              </a:rPr>
              <a:t>information</a:t>
            </a:r>
            <a:r>
              <a:rPr lang="pl-PL" sz="900" dirty="0">
                <a:solidFill>
                  <a:schemeClr val="dk1"/>
                </a:solidFill>
                <a:latin typeface="Calibri"/>
                <a:ea typeface="Calibri"/>
                <a:cs typeface="Calibri"/>
                <a:sym typeface="Calibri"/>
              </a:rPr>
              <a:t> </a:t>
            </a:r>
            <a:r>
              <a:rPr lang="pl-PL" sz="900" dirty="0" err="1">
                <a:solidFill>
                  <a:schemeClr val="dk1"/>
                </a:solidFill>
                <a:latin typeface="Calibri"/>
                <a:ea typeface="Calibri"/>
                <a:cs typeface="Calibri"/>
                <a:sym typeface="Calibri"/>
              </a:rPr>
              <a:t>contained</a:t>
            </a:r>
            <a:r>
              <a:rPr lang="pl-PL" sz="900" dirty="0">
                <a:solidFill>
                  <a:schemeClr val="dk1"/>
                </a:solidFill>
                <a:latin typeface="Calibri"/>
                <a:ea typeface="Calibri"/>
                <a:cs typeface="Calibri"/>
                <a:sym typeface="Calibri"/>
              </a:rPr>
              <a:t> </a:t>
            </a:r>
            <a:r>
              <a:rPr lang="pl-PL" sz="900" dirty="0" err="1">
                <a:solidFill>
                  <a:schemeClr val="dk1"/>
                </a:solidFill>
                <a:latin typeface="Calibri"/>
                <a:ea typeface="Calibri"/>
                <a:cs typeface="Calibri"/>
                <a:sym typeface="Calibri"/>
              </a:rPr>
              <a:t>therein</a:t>
            </a:r>
            <a:r>
              <a:rPr lang="pl-PL" sz="900" dirty="0">
                <a:solidFill>
                  <a:schemeClr val="dk1"/>
                </a:solidFill>
                <a:latin typeface="Calibri"/>
                <a:ea typeface="Calibri"/>
                <a:cs typeface="Calibri"/>
                <a:sym typeface="Calibri"/>
              </a:rPr>
              <a:t>.</a:t>
            </a:r>
            <a:endParaRPr sz="900" dirty="0">
              <a:solidFill>
                <a:schemeClr val="dk1"/>
              </a:solidFill>
              <a:latin typeface="Calibri"/>
              <a:ea typeface="Calibri"/>
              <a:cs typeface="Calibri"/>
              <a:sym typeface="Calibri"/>
            </a:endParaRPr>
          </a:p>
        </p:txBody>
      </p:sp>
      <p:sp>
        <p:nvSpPr>
          <p:cNvPr id="153" name="Google Shape;153;p3"/>
          <p:cNvSpPr/>
          <p:nvPr/>
        </p:nvSpPr>
        <p:spPr>
          <a:xfrm>
            <a:off x="1651470" y="1461258"/>
            <a:ext cx="5985732" cy="351000"/>
          </a:xfrm>
          <a:prstGeom prst="roundRect">
            <a:avLst>
              <a:gd name="adj" fmla="val 16667"/>
            </a:avLst>
          </a:prstGeom>
          <a:solidFill>
            <a:srgbClr val="F6B1A2"/>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pl-PL" dirty="0"/>
              <a:t>BANKOWOŚĆ INTERNETOWA</a:t>
            </a:r>
            <a:endParaRPr dirty="0"/>
          </a:p>
        </p:txBody>
      </p:sp>
      <p:sp>
        <p:nvSpPr>
          <p:cNvPr id="155" name="Google Shape;155;p3"/>
          <p:cNvSpPr/>
          <p:nvPr/>
        </p:nvSpPr>
        <p:spPr>
          <a:xfrm>
            <a:off x="1721214" y="478432"/>
            <a:ext cx="433604" cy="437134"/>
          </a:xfrm>
          <a:custGeom>
            <a:avLst/>
            <a:gdLst/>
            <a:ahLst/>
            <a:cxnLst/>
            <a:rect l="l" t="t" r="r" b="b"/>
            <a:pathLst>
              <a:path w="3208412" h="3234532" extrusionOk="0">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Tree>
    <p:extLst>
      <p:ext uri="{BB962C8B-B14F-4D97-AF65-F5344CB8AC3E}">
        <p14:creationId xmlns:p14="http://schemas.microsoft.com/office/powerpoint/2010/main" val="26634484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3"/>
          <p:cNvSpPr/>
          <p:nvPr/>
        </p:nvSpPr>
        <p:spPr>
          <a:xfrm>
            <a:off x="1692336" y="1263749"/>
            <a:ext cx="5904000" cy="72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7" name="Google Shape;147;p3"/>
          <p:cNvSpPr txBox="1"/>
          <p:nvPr/>
        </p:nvSpPr>
        <p:spPr>
          <a:xfrm>
            <a:off x="1692336" y="1974256"/>
            <a:ext cx="5837177" cy="2554505"/>
          </a:xfrm>
          <a:prstGeom prst="rect">
            <a:avLst/>
          </a:prstGeom>
          <a:noFill/>
          <a:ln>
            <a:noFill/>
          </a:ln>
        </p:spPr>
        <p:txBody>
          <a:bodyPr spcFirstLastPara="1" wrap="square" lIns="91425" tIns="45700" rIns="91425" bIns="45700" anchor="t" anchorCtr="0">
            <a:spAutoFit/>
          </a:bodyPr>
          <a:lstStyle/>
          <a:p>
            <a:pPr marR="0" lvl="0" algn="just" rtl="0">
              <a:lnSpc>
                <a:spcPct val="200000"/>
              </a:lnSpc>
              <a:spcBef>
                <a:spcPts val="0"/>
              </a:spcBef>
              <a:spcAft>
                <a:spcPts val="0"/>
              </a:spcAft>
            </a:pPr>
            <a:r>
              <a:rPr lang="pl-PL" sz="1000" b="1">
                <a:solidFill>
                  <a:schemeClr val="tx1"/>
                </a:solidFill>
                <a:latin typeface="Arial Rounded"/>
                <a:ea typeface="Arial Rounded"/>
                <a:cs typeface="Arial Rounded"/>
                <a:sym typeface="Arial Rounded"/>
              </a:rPr>
              <a:t>W zależności od banku i wykorzystywanego oprogramowania usługa ta może pozwalać na bierny wgląd w stan konta i ewentualne uzyskanie ogólnych informacji na temat usług bankowych lub na aktywne dokonywanie operacji na rachunkach. Zgodnie z ustawą o elektronicznych instrumentach płatniczych w umowie o usługach bankowości elektronicznej bank zobowiązuje się do zapewnienia dostępu do środków pieniężnych zgromadzonych na rachunku za pośrednictwem urządzeń łączności przewodowej lub bezprzewodowej wykorzystywanej przez posiadacza, a także do wykonywania operacji lub innych czynności zleconych przez posiadacza. </a:t>
            </a:r>
            <a:endParaRPr lang="pl-PL" sz="1000" b="1" dirty="0">
              <a:solidFill>
                <a:schemeClr val="tx1"/>
              </a:solidFill>
              <a:latin typeface="Arial Rounded"/>
              <a:ea typeface="Arial Rounded"/>
              <a:cs typeface="Arial Rounded"/>
              <a:sym typeface="Arial Rounded"/>
            </a:endParaRPr>
          </a:p>
        </p:txBody>
      </p:sp>
      <p:pic>
        <p:nvPicPr>
          <p:cNvPr id="149" name="Google Shape;149;p3"/>
          <p:cNvPicPr preferRelativeResize="0"/>
          <p:nvPr/>
        </p:nvPicPr>
        <p:blipFill rotWithShape="1">
          <a:blip r:embed="rId3">
            <a:alphaModFix/>
          </a:blip>
          <a:srcRect/>
          <a:stretch/>
        </p:blipFill>
        <p:spPr>
          <a:xfrm>
            <a:off x="6639152" y="49998"/>
            <a:ext cx="1731135" cy="865568"/>
          </a:xfrm>
          <a:prstGeom prst="rect">
            <a:avLst/>
          </a:prstGeom>
          <a:noFill/>
          <a:ln>
            <a:noFill/>
          </a:ln>
        </p:spPr>
      </p:pic>
      <p:pic>
        <p:nvPicPr>
          <p:cNvPr id="150" name="Google Shape;150;p3"/>
          <p:cNvPicPr preferRelativeResize="0"/>
          <p:nvPr/>
        </p:nvPicPr>
        <p:blipFill rotWithShape="1">
          <a:blip r:embed="rId4">
            <a:alphaModFix/>
          </a:blip>
          <a:srcRect/>
          <a:stretch/>
        </p:blipFill>
        <p:spPr>
          <a:xfrm>
            <a:off x="286314" y="4609817"/>
            <a:ext cx="1811459" cy="450275"/>
          </a:xfrm>
          <a:prstGeom prst="rect">
            <a:avLst/>
          </a:prstGeom>
          <a:noFill/>
          <a:ln>
            <a:noFill/>
          </a:ln>
        </p:spPr>
      </p:pic>
      <p:sp>
        <p:nvSpPr>
          <p:cNvPr id="151" name="Google Shape;151;p3"/>
          <p:cNvSpPr txBox="1"/>
          <p:nvPr/>
        </p:nvSpPr>
        <p:spPr>
          <a:xfrm>
            <a:off x="2123728" y="4690760"/>
            <a:ext cx="6930323"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pl-PL" sz="900" dirty="0">
                <a:solidFill>
                  <a:schemeClr val="dk1"/>
                </a:solidFill>
                <a:latin typeface="Calibri"/>
                <a:ea typeface="Calibri"/>
                <a:cs typeface="Calibri"/>
                <a:sym typeface="Calibri"/>
              </a:rPr>
              <a:t>The </a:t>
            </a:r>
            <a:r>
              <a:rPr lang="pl-PL" sz="900" dirty="0" err="1">
                <a:solidFill>
                  <a:schemeClr val="dk1"/>
                </a:solidFill>
                <a:latin typeface="Calibri"/>
                <a:ea typeface="Calibri"/>
                <a:cs typeface="Calibri"/>
                <a:sym typeface="Calibri"/>
              </a:rPr>
              <a:t>European</a:t>
            </a:r>
            <a:r>
              <a:rPr lang="pl-PL" sz="900" dirty="0">
                <a:solidFill>
                  <a:schemeClr val="dk1"/>
                </a:solidFill>
                <a:latin typeface="Calibri"/>
                <a:ea typeface="Calibri"/>
                <a:cs typeface="Calibri"/>
                <a:sym typeface="Calibri"/>
              </a:rPr>
              <a:t> </a:t>
            </a:r>
            <a:r>
              <a:rPr lang="pl-PL" sz="900" dirty="0" err="1">
                <a:solidFill>
                  <a:schemeClr val="dk1"/>
                </a:solidFill>
                <a:latin typeface="Calibri"/>
                <a:ea typeface="Calibri"/>
                <a:cs typeface="Calibri"/>
                <a:sym typeface="Calibri"/>
              </a:rPr>
              <a:t>Commission's</a:t>
            </a:r>
            <a:r>
              <a:rPr lang="pl-PL" sz="900" dirty="0">
                <a:solidFill>
                  <a:schemeClr val="dk1"/>
                </a:solidFill>
                <a:latin typeface="Calibri"/>
                <a:ea typeface="Calibri"/>
                <a:cs typeface="Calibri"/>
                <a:sym typeface="Calibri"/>
              </a:rPr>
              <a:t> </a:t>
            </a:r>
            <a:r>
              <a:rPr lang="pl-PL" sz="900" dirty="0" err="1">
                <a:solidFill>
                  <a:schemeClr val="dk1"/>
                </a:solidFill>
                <a:latin typeface="Calibri"/>
                <a:ea typeface="Calibri"/>
                <a:cs typeface="Calibri"/>
                <a:sym typeface="Calibri"/>
              </a:rPr>
              <a:t>support</a:t>
            </a:r>
            <a:r>
              <a:rPr lang="pl-PL" sz="900" dirty="0">
                <a:solidFill>
                  <a:schemeClr val="dk1"/>
                </a:solidFill>
                <a:latin typeface="Calibri"/>
                <a:ea typeface="Calibri"/>
                <a:cs typeface="Calibri"/>
                <a:sym typeface="Calibri"/>
              </a:rPr>
              <a:t> for the </a:t>
            </a:r>
            <a:r>
              <a:rPr lang="pl-PL" sz="900" dirty="0" err="1">
                <a:solidFill>
                  <a:schemeClr val="dk1"/>
                </a:solidFill>
                <a:latin typeface="Calibri"/>
                <a:ea typeface="Calibri"/>
                <a:cs typeface="Calibri"/>
                <a:sym typeface="Calibri"/>
              </a:rPr>
              <a:t>production</a:t>
            </a:r>
            <a:r>
              <a:rPr lang="pl-PL" sz="900" dirty="0">
                <a:solidFill>
                  <a:schemeClr val="dk1"/>
                </a:solidFill>
                <a:latin typeface="Calibri"/>
                <a:ea typeface="Calibri"/>
                <a:cs typeface="Calibri"/>
                <a:sym typeface="Calibri"/>
              </a:rPr>
              <a:t> of </a:t>
            </a:r>
            <a:r>
              <a:rPr lang="pl-PL" sz="900" dirty="0" err="1">
                <a:solidFill>
                  <a:schemeClr val="dk1"/>
                </a:solidFill>
                <a:latin typeface="Calibri"/>
                <a:ea typeface="Calibri"/>
                <a:cs typeface="Calibri"/>
                <a:sym typeface="Calibri"/>
              </a:rPr>
              <a:t>this</a:t>
            </a:r>
            <a:r>
              <a:rPr lang="pl-PL" sz="900" dirty="0">
                <a:solidFill>
                  <a:schemeClr val="dk1"/>
                </a:solidFill>
                <a:latin typeface="Calibri"/>
                <a:ea typeface="Calibri"/>
                <a:cs typeface="Calibri"/>
                <a:sym typeface="Calibri"/>
              </a:rPr>
              <a:t> </a:t>
            </a:r>
            <a:r>
              <a:rPr lang="pl-PL" sz="900" dirty="0" err="1">
                <a:solidFill>
                  <a:schemeClr val="dk1"/>
                </a:solidFill>
                <a:latin typeface="Calibri"/>
                <a:ea typeface="Calibri"/>
                <a:cs typeface="Calibri"/>
                <a:sym typeface="Calibri"/>
              </a:rPr>
              <a:t>publication</a:t>
            </a:r>
            <a:r>
              <a:rPr lang="pl-PL" sz="900" dirty="0">
                <a:solidFill>
                  <a:schemeClr val="dk1"/>
                </a:solidFill>
                <a:latin typeface="Calibri"/>
                <a:ea typeface="Calibri"/>
                <a:cs typeface="Calibri"/>
                <a:sym typeface="Calibri"/>
              </a:rPr>
              <a:t> </a:t>
            </a:r>
            <a:r>
              <a:rPr lang="pl-PL" sz="900" dirty="0" err="1">
                <a:solidFill>
                  <a:schemeClr val="dk1"/>
                </a:solidFill>
                <a:latin typeface="Calibri"/>
                <a:ea typeface="Calibri"/>
                <a:cs typeface="Calibri"/>
                <a:sym typeface="Calibri"/>
              </a:rPr>
              <a:t>does</a:t>
            </a:r>
            <a:r>
              <a:rPr lang="pl-PL" sz="900" dirty="0">
                <a:solidFill>
                  <a:schemeClr val="dk1"/>
                </a:solidFill>
                <a:latin typeface="Calibri"/>
                <a:ea typeface="Calibri"/>
                <a:cs typeface="Calibri"/>
                <a:sym typeface="Calibri"/>
              </a:rPr>
              <a:t> not </a:t>
            </a:r>
            <a:r>
              <a:rPr lang="pl-PL" sz="900" dirty="0" err="1">
                <a:solidFill>
                  <a:schemeClr val="dk1"/>
                </a:solidFill>
                <a:latin typeface="Calibri"/>
                <a:ea typeface="Calibri"/>
                <a:cs typeface="Calibri"/>
                <a:sym typeface="Calibri"/>
              </a:rPr>
              <a:t>constitute</a:t>
            </a:r>
            <a:r>
              <a:rPr lang="pl-PL" sz="900" dirty="0">
                <a:solidFill>
                  <a:schemeClr val="dk1"/>
                </a:solidFill>
                <a:latin typeface="Calibri"/>
                <a:ea typeface="Calibri"/>
                <a:cs typeface="Calibri"/>
                <a:sym typeface="Calibri"/>
              </a:rPr>
              <a:t> </a:t>
            </a:r>
            <a:r>
              <a:rPr lang="pl-PL" sz="900" dirty="0" err="1">
                <a:solidFill>
                  <a:schemeClr val="dk1"/>
                </a:solidFill>
                <a:latin typeface="Calibri"/>
                <a:ea typeface="Calibri"/>
                <a:cs typeface="Calibri"/>
                <a:sym typeface="Calibri"/>
              </a:rPr>
              <a:t>an</a:t>
            </a:r>
            <a:r>
              <a:rPr lang="pl-PL" sz="900" dirty="0">
                <a:solidFill>
                  <a:schemeClr val="dk1"/>
                </a:solidFill>
                <a:latin typeface="Calibri"/>
                <a:ea typeface="Calibri"/>
                <a:cs typeface="Calibri"/>
                <a:sym typeface="Calibri"/>
              </a:rPr>
              <a:t> </a:t>
            </a:r>
            <a:r>
              <a:rPr lang="pl-PL" sz="900" dirty="0" err="1">
                <a:solidFill>
                  <a:schemeClr val="dk1"/>
                </a:solidFill>
                <a:latin typeface="Calibri"/>
                <a:ea typeface="Calibri"/>
                <a:cs typeface="Calibri"/>
                <a:sym typeface="Calibri"/>
              </a:rPr>
              <a:t>endorsement</a:t>
            </a:r>
            <a:r>
              <a:rPr lang="pl-PL" sz="900" dirty="0">
                <a:solidFill>
                  <a:schemeClr val="dk1"/>
                </a:solidFill>
                <a:latin typeface="Calibri"/>
                <a:ea typeface="Calibri"/>
                <a:cs typeface="Calibri"/>
                <a:sym typeface="Calibri"/>
              </a:rPr>
              <a:t> of the </a:t>
            </a:r>
            <a:r>
              <a:rPr lang="pl-PL" sz="900" dirty="0" err="1">
                <a:solidFill>
                  <a:schemeClr val="dk1"/>
                </a:solidFill>
                <a:latin typeface="Calibri"/>
                <a:ea typeface="Calibri"/>
                <a:cs typeface="Calibri"/>
                <a:sym typeface="Calibri"/>
              </a:rPr>
              <a:t>contents</a:t>
            </a:r>
            <a:r>
              <a:rPr lang="pl-PL" sz="900" dirty="0">
                <a:solidFill>
                  <a:schemeClr val="dk1"/>
                </a:solidFill>
                <a:latin typeface="Calibri"/>
                <a:ea typeface="Calibri"/>
                <a:cs typeface="Calibri"/>
                <a:sym typeface="Calibri"/>
              </a:rPr>
              <a:t>, </a:t>
            </a:r>
            <a:r>
              <a:rPr lang="pl-PL" sz="900" dirty="0" err="1">
                <a:solidFill>
                  <a:schemeClr val="dk1"/>
                </a:solidFill>
                <a:latin typeface="Calibri"/>
                <a:ea typeface="Calibri"/>
                <a:cs typeface="Calibri"/>
                <a:sym typeface="Calibri"/>
              </a:rPr>
              <a:t>which</a:t>
            </a:r>
            <a:r>
              <a:rPr lang="pl-PL" sz="900" dirty="0">
                <a:solidFill>
                  <a:schemeClr val="dk1"/>
                </a:solidFill>
                <a:latin typeface="Calibri"/>
                <a:ea typeface="Calibri"/>
                <a:cs typeface="Calibri"/>
                <a:sym typeface="Calibri"/>
              </a:rPr>
              <a:t> </a:t>
            </a:r>
            <a:r>
              <a:rPr lang="pl-PL" sz="900" dirty="0" err="1">
                <a:solidFill>
                  <a:schemeClr val="dk1"/>
                </a:solidFill>
                <a:latin typeface="Calibri"/>
                <a:ea typeface="Calibri"/>
                <a:cs typeface="Calibri"/>
                <a:sym typeface="Calibri"/>
              </a:rPr>
              <a:t>reflect</a:t>
            </a:r>
            <a:r>
              <a:rPr lang="pl-PL" sz="900" dirty="0">
                <a:solidFill>
                  <a:schemeClr val="dk1"/>
                </a:solidFill>
                <a:latin typeface="Calibri"/>
                <a:ea typeface="Calibri"/>
                <a:cs typeface="Calibri"/>
                <a:sym typeface="Calibri"/>
              </a:rPr>
              <a:t> the </a:t>
            </a:r>
            <a:r>
              <a:rPr lang="pl-PL" sz="900" dirty="0" err="1">
                <a:solidFill>
                  <a:schemeClr val="dk1"/>
                </a:solidFill>
                <a:latin typeface="Calibri"/>
                <a:ea typeface="Calibri"/>
                <a:cs typeface="Calibri"/>
                <a:sym typeface="Calibri"/>
              </a:rPr>
              <a:t>views</a:t>
            </a:r>
            <a:r>
              <a:rPr lang="pl-PL" sz="900" dirty="0">
                <a:solidFill>
                  <a:schemeClr val="dk1"/>
                </a:solidFill>
                <a:latin typeface="Calibri"/>
                <a:ea typeface="Calibri"/>
                <a:cs typeface="Calibri"/>
                <a:sym typeface="Calibri"/>
              </a:rPr>
              <a:t> </a:t>
            </a:r>
            <a:r>
              <a:rPr lang="pl-PL" sz="900" dirty="0" err="1">
                <a:solidFill>
                  <a:schemeClr val="dk1"/>
                </a:solidFill>
                <a:latin typeface="Calibri"/>
                <a:ea typeface="Calibri"/>
                <a:cs typeface="Calibri"/>
                <a:sym typeface="Calibri"/>
              </a:rPr>
              <a:t>only</a:t>
            </a:r>
            <a:r>
              <a:rPr lang="pl-PL" sz="900" dirty="0">
                <a:solidFill>
                  <a:schemeClr val="dk1"/>
                </a:solidFill>
                <a:latin typeface="Calibri"/>
                <a:ea typeface="Calibri"/>
                <a:cs typeface="Calibri"/>
                <a:sym typeface="Calibri"/>
              </a:rPr>
              <a:t> of the </a:t>
            </a:r>
            <a:r>
              <a:rPr lang="pl-PL" sz="900" dirty="0" err="1">
                <a:solidFill>
                  <a:schemeClr val="dk1"/>
                </a:solidFill>
                <a:latin typeface="Calibri"/>
                <a:ea typeface="Calibri"/>
                <a:cs typeface="Calibri"/>
                <a:sym typeface="Calibri"/>
              </a:rPr>
              <a:t>authors</a:t>
            </a:r>
            <a:r>
              <a:rPr lang="pl-PL" sz="900" dirty="0">
                <a:solidFill>
                  <a:schemeClr val="dk1"/>
                </a:solidFill>
                <a:latin typeface="Calibri"/>
                <a:ea typeface="Calibri"/>
                <a:cs typeface="Calibri"/>
                <a:sym typeface="Calibri"/>
              </a:rPr>
              <a:t>, and the </a:t>
            </a:r>
            <a:r>
              <a:rPr lang="pl-PL" sz="900" dirty="0" err="1">
                <a:solidFill>
                  <a:schemeClr val="dk1"/>
                </a:solidFill>
                <a:latin typeface="Calibri"/>
                <a:ea typeface="Calibri"/>
                <a:cs typeface="Calibri"/>
                <a:sym typeface="Calibri"/>
              </a:rPr>
              <a:t>Commission</a:t>
            </a:r>
            <a:r>
              <a:rPr lang="pl-PL" sz="900" dirty="0">
                <a:solidFill>
                  <a:schemeClr val="dk1"/>
                </a:solidFill>
                <a:latin typeface="Calibri"/>
                <a:ea typeface="Calibri"/>
                <a:cs typeface="Calibri"/>
                <a:sym typeface="Calibri"/>
              </a:rPr>
              <a:t> </a:t>
            </a:r>
            <a:r>
              <a:rPr lang="pl-PL" sz="900" dirty="0" err="1">
                <a:solidFill>
                  <a:schemeClr val="dk1"/>
                </a:solidFill>
                <a:latin typeface="Calibri"/>
                <a:ea typeface="Calibri"/>
                <a:cs typeface="Calibri"/>
                <a:sym typeface="Calibri"/>
              </a:rPr>
              <a:t>cannot</a:t>
            </a:r>
            <a:r>
              <a:rPr lang="pl-PL" sz="900" dirty="0">
                <a:solidFill>
                  <a:schemeClr val="dk1"/>
                </a:solidFill>
                <a:latin typeface="Calibri"/>
                <a:ea typeface="Calibri"/>
                <a:cs typeface="Calibri"/>
                <a:sym typeface="Calibri"/>
              </a:rPr>
              <a:t> be </a:t>
            </a:r>
            <a:r>
              <a:rPr lang="pl-PL" sz="900" dirty="0" err="1">
                <a:solidFill>
                  <a:schemeClr val="dk1"/>
                </a:solidFill>
                <a:latin typeface="Calibri"/>
                <a:ea typeface="Calibri"/>
                <a:cs typeface="Calibri"/>
                <a:sym typeface="Calibri"/>
              </a:rPr>
              <a:t>held</a:t>
            </a:r>
            <a:r>
              <a:rPr lang="pl-PL" sz="900" dirty="0">
                <a:solidFill>
                  <a:schemeClr val="dk1"/>
                </a:solidFill>
                <a:latin typeface="Calibri"/>
                <a:ea typeface="Calibri"/>
                <a:cs typeface="Calibri"/>
                <a:sym typeface="Calibri"/>
              </a:rPr>
              <a:t> </a:t>
            </a:r>
            <a:r>
              <a:rPr lang="pl-PL" sz="900" dirty="0" err="1">
                <a:solidFill>
                  <a:schemeClr val="dk1"/>
                </a:solidFill>
                <a:latin typeface="Calibri"/>
                <a:ea typeface="Calibri"/>
                <a:cs typeface="Calibri"/>
                <a:sym typeface="Calibri"/>
              </a:rPr>
              <a:t>responsible</a:t>
            </a:r>
            <a:r>
              <a:rPr lang="pl-PL" sz="900" dirty="0">
                <a:solidFill>
                  <a:schemeClr val="dk1"/>
                </a:solidFill>
                <a:latin typeface="Calibri"/>
                <a:ea typeface="Calibri"/>
                <a:cs typeface="Calibri"/>
                <a:sym typeface="Calibri"/>
              </a:rPr>
              <a:t> for </a:t>
            </a:r>
            <a:r>
              <a:rPr lang="pl-PL" sz="900" dirty="0" err="1">
                <a:solidFill>
                  <a:schemeClr val="dk1"/>
                </a:solidFill>
                <a:latin typeface="Calibri"/>
                <a:ea typeface="Calibri"/>
                <a:cs typeface="Calibri"/>
                <a:sym typeface="Calibri"/>
              </a:rPr>
              <a:t>any</a:t>
            </a:r>
            <a:r>
              <a:rPr lang="pl-PL" sz="900" dirty="0">
                <a:solidFill>
                  <a:schemeClr val="dk1"/>
                </a:solidFill>
                <a:latin typeface="Calibri"/>
                <a:ea typeface="Calibri"/>
                <a:cs typeface="Calibri"/>
                <a:sym typeface="Calibri"/>
              </a:rPr>
              <a:t> </a:t>
            </a:r>
            <a:r>
              <a:rPr lang="pl-PL" sz="900" dirty="0" err="1">
                <a:solidFill>
                  <a:schemeClr val="dk1"/>
                </a:solidFill>
                <a:latin typeface="Calibri"/>
                <a:ea typeface="Calibri"/>
                <a:cs typeface="Calibri"/>
                <a:sym typeface="Calibri"/>
              </a:rPr>
              <a:t>use</a:t>
            </a:r>
            <a:r>
              <a:rPr lang="pl-PL" sz="900" dirty="0">
                <a:solidFill>
                  <a:schemeClr val="dk1"/>
                </a:solidFill>
                <a:latin typeface="Calibri"/>
                <a:ea typeface="Calibri"/>
                <a:cs typeface="Calibri"/>
                <a:sym typeface="Calibri"/>
              </a:rPr>
              <a:t> </a:t>
            </a:r>
            <a:r>
              <a:rPr lang="pl-PL" sz="900" dirty="0" err="1">
                <a:solidFill>
                  <a:schemeClr val="dk1"/>
                </a:solidFill>
                <a:latin typeface="Calibri"/>
                <a:ea typeface="Calibri"/>
                <a:cs typeface="Calibri"/>
                <a:sym typeface="Calibri"/>
              </a:rPr>
              <a:t>which</a:t>
            </a:r>
            <a:r>
              <a:rPr lang="pl-PL" sz="900" dirty="0">
                <a:solidFill>
                  <a:schemeClr val="dk1"/>
                </a:solidFill>
                <a:latin typeface="Calibri"/>
                <a:ea typeface="Calibri"/>
                <a:cs typeface="Calibri"/>
                <a:sym typeface="Calibri"/>
              </a:rPr>
              <a:t> </a:t>
            </a:r>
            <a:r>
              <a:rPr lang="pl-PL" sz="900" dirty="0" err="1">
                <a:solidFill>
                  <a:schemeClr val="dk1"/>
                </a:solidFill>
                <a:latin typeface="Calibri"/>
                <a:ea typeface="Calibri"/>
                <a:cs typeface="Calibri"/>
                <a:sym typeface="Calibri"/>
              </a:rPr>
              <a:t>may</a:t>
            </a:r>
            <a:r>
              <a:rPr lang="pl-PL" sz="900" dirty="0">
                <a:solidFill>
                  <a:schemeClr val="dk1"/>
                </a:solidFill>
                <a:latin typeface="Calibri"/>
                <a:ea typeface="Calibri"/>
                <a:cs typeface="Calibri"/>
                <a:sym typeface="Calibri"/>
              </a:rPr>
              <a:t> be </a:t>
            </a:r>
            <a:r>
              <a:rPr lang="pl-PL" sz="900" dirty="0" err="1">
                <a:solidFill>
                  <a:schemeClr val="dk1"/>
                </a:solidFill>
                <a:latin typeface="Calibri"/>
                <a:ea typeface="Calibri"/>
                <a:cs typeface="Calibri"/>
                <a:sym typeface="Calibri"/>
              </a:rPr>
              <a:t>made</a:t>
            </a:r>
            <a:r>
              <a:rPr lang="pl-PL" sz="900" dirty="0">
                <a:solidFill>
                  <a:schemeClr val="dk1"/>
                </a:solidFill>
                <a:latin typeface="Calibri"/>
                <a:ea typeface="Calibri"/>
                <a:cs typeface="Calibri"/>
                <a:sym typeface="Calibri"/>
              </a:rPr>
              <a:t> of the </a:t>
            </a:r>
            <a:r>
              <a:rPr lang="pl-PL" sz="900" dirty="0" err="1">
                <a:solidFill>
                  <a:schemeClr val="dk1"/>
                </a:solidFill>
                <a:latin typeface="Calibri"/>
                <a:ea typeface="Calibri"/>
                <a:cs typeface="Calibri"/>
                <a:sym typeface="Calibri"/>
              </a:rPr>
              <a:t>information</a:t>
            </a:r>
            <a:r>
              <a:rPr lang="pl-PL" sz="900" dirty="0">
                <a:solidFill>
                  <a:schemeClr val="dk1"/>
                </a:solidFill>
                <a:latin typeface="Calibri"/>
                <a:ea typeface="Calibri"/>
                <a:cs typeface="Calibri"/>
                <a:sym typeface="Calibri"/>
              </a:rPr>
              <a:t> </a:t>
            </a:r>
            <a:r>
              <a:rPr lang="pl-PL" sz="900" dirty="0" err="1">
                <a:solidFill>
                  <a:schemeClr val="dk1"/>
                </a:solidFill>
                <a:latin typeface="Calibri"/>
                <a:ea typeface="Calibri"/>
                <a:cs typeface="Calibri"/>
                <a:sym typeface="Calibri"/>
              </a:rPr>
              <a:t>contained</a:t>
            </a:r>
            <a:r>
              <a:rPr lang="pl-PL" sz="900" dirty="0">
                <a:solidFill>
                  <a:schemeClr val="dk1"/>
                </a:solidFill>
                <a:latin typeface="Calibri"/>
                <a:ea typeface="Calibri"/>
                <a:cs typeface="Calibri"/>
                <a:sym typeface="Calibri"/>
              </a:rPr>
              <a:t> </a:t>
            </a:r>
            <a:r>
              <a:rPr lang="pl-PL" sz="900" dirty="0" err="1">
                <a:solidFill>
                  <a:schemeClr val="dk1"/>
                </a:solidFill>
                <a:latin typeface="Calibri"/>
                <a:ea typeface="Calibri"/>
                <a:cs typeface="Calibri"/>
                <a:sym typeface="Calibri"/>
              </a:rPr>
              <a:t>therein</a:t>
            </a:r>
            <a:r>
              <a:rPr lang="pl-PL" sz="900" dirty="0">
                <a:solidFill>
                  <a:schemeClr val="dk1"/>
                </a:solidFill>
                <a:latin typeface="Calibri"/>
                <a:ea typeface="Calibri"/>
                <a:cs typeface="Calibri"/>
                <a:sym typeface="Calibri"/>
              </a:rPr>
              <a:t>.</a:t>
            </a:r>
            <a:endParaRPr sz="900" dirty="0">
              <a:solidFill>
                <a:schemeClr val="dk1"/>
              </a:solidFill>
              <a:latin typeface="Calibri"/>
              <a:ea typeface="Calibri"/>
              <a:cs typeface="Calibri"/>
              <a:sym typeface="Calibri"/>
            </a:endParaRPr>
          </a:p>
        </p:txBody>
      </p:sp>
      <p:sp>
        <p:nvSpPr>
          <p:cNvPr id="153" name="Google Shape;153;p3"/>
          <p:cNvSpPr/>
          <p:nvPr/>
        </p:nvSpPr>
        <p:spPr>
          <a:xfrm>
            <a:off x="1651470" y="1461258"/>
            <a:ext cx="5985732" cy="351000"/>
          </a:xfrm>
          <a:prstGeom prst="roundRect">
            <a:avLst>
              <a:gd name="adj" fmla="val 16667"/>
            </a:avLst>
          </a:prstGeom>
          <a:solidFill>
            <a:srgbClr val="F6B1A2"/>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pl-PL" dirty="0"/>
              <a:t>BANKOWOŚĆ INTERNETOWA</a:t>
            </a:r>
            <a:endParaRPr dirty="0"/>
          </a:p>
        </p:txBody>
      </p:sp>
      <p:sp>
        <p:nvSpPr>
          <p:cNvPr id="155" name="Google Shape;155;p3"/>
          <p:cNvSpPr/>
          <p:nvPr/>
        </p:nvSpPr>
        <p:spPr>
          <a:xfrm>
            <a:off x="1721214" y="478432"/>
            <a:ext cx="433604" cy="437134"/>
          </a:xfrm>
          <a:custGeom>
            <a:avLst/>
            <a:gdLst/>
            <a:ahLst/>
            <a:cxnLst/>
            <a:rect l="l" t="t" r="r" b="b"/>
            <a:pathLst>
              <a:path w="3208412" h="3234532" extrusionOk="0">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Tree>
    <p:extLst>
      <p:ext uri="{BB962C8B-B14F-4D97-AF65-F5344CB8AC3E}">
        <p14:creationId xmlns:p14="http://schemas.microsoft.com/office/powerpoint/2010/main" val="18165345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3"/>
          <p:cNvSpPr/>
          <p:nvPr/>
        </p:nvSpPr>
        <p:spPr>
          <a:xfrm>
            <a:off x="1692336" y="1263749"/>
            <a:ext cx="5904000" cy="72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7" name="Google Shape;147;p3"/>
          <p:cNvSpPr txBox="1"/>
          <p:nvPr/>
        </p:nvSpPr>
        <p:spPr>
          <a:xfrm>
            <a:off x="1721214" y="1828478"/>
            <a:ext cx="6394389" cy="2862282"/>
          </a:xfrm>
          <a:prstGeom prst="rect">
            <a:avLst/>
          </a:prstGeom>
          <a:noFill/>
          <a:ln>
            <a:noFill/>
          </a:ln>
        </p:spPr>
        <p:txBody>
          <a:bodyPr spcFirstLastPara="1" wrap="square" lIns="91425" tIns="45700" rIns="91425" bIns="45700" anchor="t" anchorCtr="0">
            <a:spAutoFit/>
          </a:bodyPr>
          <a:lstStyle/>
          <a:p>
            <a:pPr marR="0" lvl="0" algn="just" rtl="0">
              <a:lnSpc>
                <a:spcPct val="200000"/>
              </a:lnSpc>
              <a:spcBef>
                <a:spcPts val="0"/>
              </a:spcBef>
              <a:spcAft>
                <a:spcPts val="0"/>
              </a:spcAft>
            </a:pPr>
            <a:r>
              <a:rPr lang="pl-PL" sz="1000" b="1" dirty="0">
                <a:solidFill>
                  <a:schemeClr val="tx1"/>
                </a:solidFill>
                <a:latin typeface="Arial Rounded"/>
                <a:ea typeface="Arial Rounded"/>
                <a:cs typeface="Arial Rounded"/>
                <a:sym typeface="Arial Rounded"/>
              </a:rPr>
              <a:t>Najważniejsze usługi, które można realizować za pośrednictwem bankowości internetowej</a:t>
            </a:r>
          </a:p>
          <a:p>
            <a:pPr marL="228600" marR="0" lvl="0" indent="-228600" algn="just" rtl="0">
              <a:lnSpc>
                <a:spcPct val="200000"/>
              </a:lnSpc>
              <a:spcBef>
                <a:spcPts val="0"/>
              </a:spcBef>
              <a:spcAft>
                <a:spcPts val="0"/>
              </a:spcAft>
              <a:buFont typeface="+mj-lt"/>
              <a:buAutoNum type="arabicPeriod"/>
            </a:pPr>
            <a:r>
              <a:rPr lang="pl-PL" sz="1000" b="1" dirty="0">
                <a:solidFill>
                  <a:schemeClr val="tx1"/>
                </a:solidFill>
                <a:latin typeface="Arial Rounded"/>
                <a:ea typeface="Arial Rounded"/>
                <a:cs typeface="Arial Rounded"/>
                <a:sym typeface="Arial Rounded"/>
              </a:rPr>
              <a:t>    dostęp do wykazu rachunków i historii operacji,</a:t>
            </a:r>
          </a:p>
          <a:p>
            <a:pPr marL="228600" marR="0" lvl="0" indent="-228600" algn="just" rtl="0">
              <a:lnSpc>
                <a:spcPct val="200000"/>
              </a:lnSpc>
              <a:spcBef>
                <a:spcPts val="0"/>
              </a:spcBef>
              <a:spcAft>
                <a:spcPts val="0"/>
              </a:spcAft>
              <a:buFont typeface="+mj-lt"/>
              <a:buAutoNum type="arabicPeriod"/>
            </a:pPr>
            <a:r>
              <a:rPr lang="pl-PL" sz="1000" b="1" dirty="0">
                <a:solidFill>
                  <a:schemeClr val="tx1"/>
                </a:solidFill>
                <a:latin typeface="Arial Rounded"/>
                <a:ea typeface="Arial Rounded"/>
                <a:cs typeface="Arial Rounded"/>
                <a:sym typeface="Arial Rounded"/>
              </a:rPr>
              <a:t>    otrzymywanie podstawowych informacji o banku i jego operacjach,</a:t>
            </a:r>
          </a:p>
          <a:p>
            <a:pPr marL="228600" marR="0" lvl="0" indent="-228600" algn="just" rtl="0">
              <a:lnSpc>
                <a:spcPct val="200000"/>
              </a:lnSpc>
              <a:spcBef>
                <a:spcPts val="0"/>
              </a:spcBef>
              <a:spcAft>
                <a:spcPts val="0"/>
              </a:spcAft>
              <a:buFont typeface="+mj-lt"/>
              <a:buAutoNum type="arabicPeriod"/>
            </a:pPr>
            <a:r>
              <a:rPr lang="pl-PL" sz="1000" b="1" dirty="0">
                <a:solidFill>
                  <a:schemeClr val="tx1"/>
                </a:solidFill>
                <a:latin typeface="Arial Rounded"/>
                <a:ea typeface="Arial Rounded"/>
                <a:cs typeface="Arial Rounded"/>
                <a:sym typeface="Arial Rounded"/>
              </a:rPr>
              <a:t>    realizacja przelewów krajowych i zagranicznych na rachunku własne lub obce,</a:t>
            </a:r>
          </a:p>
          <a:p>
            <a:pPr marL="228600" marR="0" lvl="0" indent="-228600" algn="just" rtl="0">
              <a:lnSpc>
                <a:spcPct val="200000"/>
              </a:lnSpc>
              <a:spcBef>
                <a:spcPts val="0"/>
              </a:spcBef>
              <a:spcAft>
                <a:spcPts val="0"/>
              </a:spcAft>
              <a:buFont typeface="+mj-lt"/>
              <a:buAutoNum type="arabicPeriod"/>
            </a:pPr>
            <a:r>
              <a:rPr lang="pl-PL" sz="1000" b="1" dirty="0">
                <a:solidFill>
                  <a:schemeClr val="tx1"/>
                </a:solidFill>
                <a:latin typeface="Arial Rounded"/>
                <a:ea typeface="Arial Rounded"/>
                <a:cs typeface="Arial Rounded"/>
                <a:sym typeface="Arial Rounded"/>
              </a:rPr>
              <a:t>    zakładanie lokat i inwestowanie środków.</a:t>
            </a:r>
          </a:p>
          <a:p>
            <a:pPr marR="0" lvl="0" algn="just" rtl="0">
              <a:lnSpc>
                <a:spcPct val="200000"/>
              </a:lnSpc>
              <a:spcBef>
                <a:spcPts val="0"/>
              </a:spcBef>
              <a:spcAft>
                <a:spcPts val="0"/>
              </a:spcAft>
            </a:pPr>
            <a:r>
              <a:rPr lang="pl-PL" sz="1000" b="1" dirty="0">
                <a:solidFill>
                  <a:schemeClr val="tx1"/>
                </a:solidFill>
                <a:latin typeface="Arial Rounded"/>
                <a:ea typeface="Arial Rounded"/>
                <a:cs typeface="Arial Rounded"/>
                <a:sym typeface="Arial Rounded"/>
              </a:rPr>
              <a:t>Banki ponoszą duże koszty związane z bankowością internetową, których część jest przerzucana na klienta. Ponoszone koszty zwracają się jednak z biegiem czasu w postaci mniejszych kosztów operacji bankowych. Bankowość internetowa jest wciąż elementem wspierającym bankowość tradycyjną, choć są już banki, które oparły swoją dystrybucję jedynie na Internecie. </a:t>
            </a:r>
          </a:p>
        </p:txBody>
      </p:sp>
      <p:pic>
        <p:nvPicPr>
          <p:cNvPr id="149" name="Google Shape;149;p3"/>
          <p:cNvPicPr preferRelativeResize="0"/>
          <p:nvPr/>
        </p:nvPicPr>
        <p:blipFill rotWithShape="1">
          <a:blip r:embed="rId3">
            <a:alphaModFix/>
          </a:blip>
          <a:srcRect/>
          <a:stretch/>
        </p:blipFill>
        <p:spPr>
          <a:xfrm>
            <a:off x="6639152" y="49998"/>
            <a:ext cx="1731135" cy="865568"/>
          </a:xfrm>
          <a:prstGeom prst="rect">
            <a:avLst/>
          </a:prstGeom>
          <a:noFill/>
          <a:ln>
            <a:noFill/>
          </a:ln>
        </p:spPr>
      </p:pic>
      <p:pic>
        <p:nvPicPr>
          <p:cNvPr id="150" name="Google Shape;150;p3"/>
          <p:cNvPicPr preferRelativeResize="0"/>
          <p:nvPr/>
        </p:nvPicPr>
        <p:blipFill rotWithShape="1">
          <a:blip r:embed="rId4">
            <a:alphaModFix/>
          </a:blip>
          <a:srcRect/>
          <a:stretch/>
        </p:blipFill>
        <p:spPr>
          <a:xfrm>
            <a:off x="286314" y="4609817"/>
            <a:ext cx="1811459" cy="450275"/>
          </a:xfrm>
          <a:prstGeom prst="rect">
            <a:avLst/>
          </a:prstGeom>
          <a:noFill/>
          <a:ln>
            <a:noFill/>
          </a:ln>
        </p:spPr>
      </p:pic>
      <p:sp>
        <p:nvSpPr>
          <p:cNvPr id="151" name="Google Shape;151;p3"/>
          <p:cNvSpPr txBox="1"/>
          <p:nvPr/>
        </p:nvSpPr>
        <p:spPr>
          <a:xfrm>
            <a:off x="2123728" y="4690760"/>
            <a:ext cx="6930323"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pl-PL" sz="900" dirty="0">
                <a:solidFill>
                  <a:schemeClr val="dk1"/>
                </a:solidFill>
                <a:latin typeface="Calibri"/>
                <a:ea typeface="Calibri"/>
                <a:cs typeface="Calibri"/>
                <a:sym typeface="Calibri"/>
              </a:rPr>
              <a:t>The </a:t>
            </a:r>
            <a:r>
              <a:rPr lang="pl-PL" sz="900" dirty="0" err="1">
                <a:solidFill>
                  <a:schemeClr val="dk1"/>
                </a:solidFill>
                <a:latin typeface="Calibri"/>
                <a:ea typeface="Calibri"/>
                <a:cs typeface="Calibri"/>
                <a:sym typeface="Calibri"/>
              </a:rPr>
              <a:t>European</a:t>
            </a:r>
            <a:r>
              <a:rPr lang="pl-PL" sz="900" dirty="0">
                <a:solidFill>
                  <a:schemeClr val="dk1"/>
                </a:solidFill>
                <a:latin typeface="Calibri"/>
                <a:ea typeface="Calibri"/>
                <a:cs typeface="Calibri"/>
                <a:sym typeface="Calibri"/>
              </a:rPr>
              <a:t> </a:t>
            </a:r>
            <a:r>
              <a:rPr lang="pl-PL" sz="900" dirty="0" err="1">
                <a:solidFill>
                  <a:schemeClr val="dk1"/>
                </a:solidFill>
                <a:latin typeface="Calibri"/>
                <a:ea typeface="Calibri"/>
                <a:cs typeface="Calibri"/>
                <a:sym typeface="Calibri"/>
              </a:rPr>
              <a:t>Commission's</a:t>
            </a:r>
            <a:r>
              <a:rPr lang="pl-PL" sz="900" dirty="0">
                <a:solidFill>
                  <a:schemeClr val="dk1"/>
                </a:solidFill>
                <a:latin typeface="Calibri"/>
                <a:ea typeface="Calibri"/>
                <a:cs typeface="Calibri"/>
                <a:sym typeface="Calibri"/>
              </a:rPr>
              <a:t> </a:t>
            </a:r>
            <a:r>
              <a:rPr lang="pl-PL" sz="900" dirty="0" err="1">
                <a:solidFill>
                  <a:schemeClr val="dk1"/>
                </a:solidFill>
                <a:latin typeface="Calibri"/>
                <a:ea typeface="Calibri"/>
                <a:cs typeface="Calibri"/>
                <a:sym typeface="Calibri"/>
              </a:rPr>
              <a:t>support</a:t>
            </a:r>
            <a:r>
              <a:rPr lang="pl-PL" sz="900" dirty="0">
                <a:solidFill>
                  <a:schemeClr val="dk1"/>
                </a:solidFill>
                <a:latin typeface="Calibri"/>
                <a:ea typeface="Calibri"/>
                <a:cs typeface="Calibri"/>
                <a:sym typeface="Calibri"/>
              </a:rPr>
              <a:t> for the </a:t>
            </a:r>
            <a:r>
              <a:rPr lang="pl-PL" sz="900" dirty="0" err="1">
                <a:solidFill>
                  <a:schemeClr val="dk1"/>
                </a:solidFill>
                <a:latin typeface="Calibri"/>
                <a:ea typeface="Calibri"/>
                <a:cs typeface="Calibri"/>
                <a:sym typeface="Calibri"/>
              </a:rPr>
              <a:t>production</a:t>
            </a:r>
            <a:r>
              <a:rPr lang="pl-PL" sz="900" dirty="0">
                <a:solidFill>
                  <a:schemeClr val="dk1"/>
                </a:solidFill>
                <a:latin typeface="Calibri"/>
                <a:ea typeface="Calibri"/>
                <a:cs typeface="Calibri"/>
                <a:sym typeface="Calibri"/>
              </a:rPr>
              <a:t> of </a:t>
            </a:r>
            <a:r>
              <a:rPr lang="pl-PL" sz="900" dirty="0" err="1">
                <a:solidFill>
                  <a:schemeClr val="dk1"/>
                </a:solidFill>
                <a:latin typeface="Calibri"/>
                <a:ea typeface="Calibri"/>
                <a:cs typeface="Calibri"/>
                <a:sym typeface="Calibri"/>
              </a:rPr>
              <a:t>this</a:t>
            </a:r>
            <a:r>
              <a:rPr lang="pl-PL" sz="900" dirty="0">
                <a:solidFill>
                  <a:schemeClr val="dk1"/>
                </a:solidFill>
                <a:latin typeface="Calibri"/>
                <a:ea typeface="Calibri"/>
                <a:cs typeface="Calibri"/>
                <a:sym typeface="Calibri"/>
              </a:rPr>
              <a:t> </a:t>
            </a:r>
            <a:r>
              <a:rPr lang="pl-PL" sz="900" dirty="0" err="1">
                <a:solidFill>
                  <a:schemeClr val="dk1"/>
                </a:solidFill>
                <a:latin typeface="Calibri"/>
                <a:ea typeface="Calibri"/>
                <a:cs typeface="Calibri"/>
                <a:sym typeface="Calibri"/>
              </a:rPr>
              <a:t>publication</a:t>
            </a:r>
            <a:r>
              <a:rPr lang="pl-PL" sz="900" dirty="0">
                <a:solidFill>
                  <a:schemeClr val="dk1"/>
                </a:solidFill>
                <a:latin typeface="Calibri"/>
                <a:ea typeface="Calibri"/>
                <a:cs typeface="Calibri"/>
                <a:sym typeface="Calibri"/>
              </a:rPr>
              <a:t> </a:t>
            </a:r>
            <a:r>
              <a:rPr lang="pl-PL" sz="900" dirty="0" err="1">
                <a:solidFill>
                  <a:schemeClr val="dk1"/>
                </a:solidFill>
                <a:latin typeface="Calibri"/>
                <a:ea typeface="Calibri"/>
                <a:cs typeface="Calibri"/>
                <a:sym typeface="Calibri"/>
              </a:rPr>
              <a:t>does</a:t>
            </a:r>
            <a:r>
              <a:rPr lang="pl-PL" sz="900" dirty="0">
                <a:solidFill>
                  <a:schemeClr val="dk1"/>
                </a:solidFill>
                <a:latin typeface="Calibri"/>
                <a:ea typeface="Calibri"/>
                <a:cs typeface="Calibri"/>
                <a:sym typeface="Calibri"/>
              </a:rPr>
              <a:t> not </a:t>
            </a:r>
            <a:r>
              <a:rPr lang="pl-PL" sz="900" dirty="0" err="1">
                <a:solidFill>
                  <a:schemeClr val="dk1"/>
                </a:solidFill>
                <a:latin typeface="Calibri"/>
                <a:ea typeface="Calibri"/>
                <a:cs typeface="Calibri"/>
                <a:sym typeface="Calibri"/>
              </a:rPr>
              <a:t>constitute</a:t>
            </a:r>
            <a:r>
              <a:rPr lang="pl-PL" sz="900" dirty="0">
                <a:solidFill>
                  <a:schemeClr val="dk1"/>
                </a:solidFill>
                <a:latin typeface="Calibri"/>
                <a:ea typeface="Calibri"/>
                <a:cs typeface="Calibri"/>
                <a:sym typeface="Calibri"/>
              </a:rPr>
              <a:t> </a:t>
            </a:r>
            <a:r>
              <a:rPr lang="pl-PL" sz="900" dirty="0" err="1">
                <a:solidFill>
                  <a:schemeClr val="dk1"/>
                </a:solidFill>
                <a:latin typeface="Calibri"/>
                <a:ea typeface="Calibri"/>
                <a:cs typeface="Calibri"/>
                <a:sym typeface="Calibri"/>
              </a:rPr>
              <a:t>an</a:t>
            </a:r>
            <a:r>
              <a:rPr lang="pl-PL" sz="900" dirty="0">
                <a:solidFill>
                  <a:schemeClr val="dk1"/>
                </a:solidFill>
                <a:latin typeface="Calibri"/>
                <a:ea typeface="Calibri"/>
                <a:cs typeface="Calibri"/>
                <a:sym typeface="Calibri"/>
              </a:rPr>
              <a:t> </a:t>
            </a:r>
            <a:r>
              <a:rPr lang="pl-PL" sz="900" dirty="0" err="1">
                <a:solidFill>
                  <a:schemeClr val="dk1"/>
                </a:solidFill>
                <a:latin typeface="Calibri"/>
                <a:ea typeface="Calibri"/>
                <a:cs typeface="Calibri"/>
                <a:sym typeface="Calibri"/>
              </a:rPr>
              <a:t>endorsement</a:t>
            </a:r>
            <a:r>
              <a:rPr lang="pl-PL" sz="900" dirty="0">
                <a:solidFill>
                  <a:schemeClr val="dk1"/>
                </a:solidFill>
                <a:latin typeface="Calibri"/>
                <a:ea typeface="Calibri"/>
                <a:cs typeface="Calibri"/>
                <a:sym typeface="Calibri"/>
              </a:rPr>
              <a:t> of the </a:t>
            </a:r>
            <a:r>
              <a:rPr lang="pl-PL" sz="900" dirty="0" err="1">
                <a:solidFill>
                  <a:schemeClr val="dk1"/>
                </a:solidFill>
                <a:latin typeface="Calibri"/>
                <a:ea typeface="Calibri"/>
                <a:cs typeface="Calibri"/>
                <a:sym typeface="Calibri"/>
              </a:rPr>
              <a:t>contents</a:t>
            </a:r>
            <a:r>
              <a:rPr lang="pl-PL" sz="900" dirty="0">
                <a:solidFill>
                  <a:schemeClr val="dk1"/>
                </a:solidFill>
                <a:latin typeface="Calibri"/>
                <a:ea typeface="Calibri"/>
                <a:cs typeface="Calibri"/>
                <a:sym typeface="Calibri"/>
              </a:rPr>
              <a:t>, </a:t>
            </a:r>
            <a:r>
              <a:rPr lang="pl-PL" sz="900" dirty="0" err="1">
                <a:solidFill>
                  <a:schemeClr val="dk1"/>
                </a:solidFill>
                <a:latin typeface="Calibri"/>
                <a:ea typeface="Calibri"/>
                <a:cs typeface="Calibri"/>
                <a:sym typeface="Calibri"/>
              </a:rPr>
              <a:t>which</a:t>
            </a:r>
            <a:r>
              <a:rPr lang="pl-PL" sz="900" dirty="0">
                <a:solidFill>
                  <a:schemeClr val="dk1"/>
                </a:solidFill>
                <a:latin typeface="Calibri"/>
                <a:ea typeface="Calibri"/>
                <a:cs typeface="Calibri"/>
                <a:sym typeface="Calibri"/>
              </a:rPr>
              <a:t> </a:t>
            </a:r>
            <a:r>
              <a:rPr lang="pl-PL" sz="900" dirty="0" err="1">
                <a:solidFill>
                  <a:schemeClr val="dk1"/>
                </a:solidFill>
                <a:latin typeface="Calibri"/>
                <a:ea typeface="Calibri"/>
                <a:cs typeface="Calibri"/>
                <a:sym typeface="Calibri"/>
              </a:rPr>
              <a:t>reflect</a:t>
            </a:r>
            <a:r>
              <a:rPr lang="pl-PL" sz="900" dirty="0">
                <a:solidFill>
                  <a:schemeClr val="dk1"/>
                </a:solidFill>
                <a:latin typeface="Calibri"/>
                <a:ea typeface="Calibri"/>
                <a:cs typeface="Calibri"/>
                <a:sym typeface="Calibri"/>
              </a:rPr>
              <a:t> the </a:t>
            </a:r>
            <a:r>
              <a:rPr lang="pl-PL" sz="900" dirty="0" err="1">
                <a:solidFill>
                  <a:schemeClr val="dk1"/>
                </a:solidFill>
                <a:latin typeface="Calibri"/>
                <a:ea typeface="Calibri"/>
                <a:cs typeface="Calibri"/>
                <a:sym typeface="Calibri"/>
              </a:rPr>
              <a:t>views</a:t>
            </a:r>
            <a:r>
              <a:rPr lang="pl-PL" sz="900" dirty="0">
                <a:solidFill>
                  <a:schemeClr val="dk1"/>
                </a:solidFill>
                <a:latin typeface="Calibri"/>
                <a:ea typeface="Calibri"/>
                <a:cs typeface="Calibri"/>
                <a:sym typeface="Calibri"/>
              </a:rPr>
              <a:t> </a:t>
            </a:r>
            <a:r>
              <a:rPr lang="pl-PL" sz="900" dirty="0" err="1">
                <a:solidFill>
                  <a:schemeClr val="dk1"/>
                </a:solidFill>
                <a:latin typeface="Calibri"/>
                <a:ea typeface="Calibri"/>
                <a:cs typeface="Calibri"/>
                <a:sym typeface="Calibri"/>
              </a:rPr>
              <a:t>only</a:t>
            </a:r>
            <a:r>
              <a:rPr lang="pl-PL" sz="900" dirty="0">
                <a:solidFill>
                  <a:schemeClr val="dk1"/>
                </a:solidFill>
                <a:latin typeface="Calibri"/>
                <a:ea typeface="Calibri"/>
                <a:cs typeface="Calibri"/>
                <a:sym typeface="Calibri"/>
              </a:rPr>
              <a:t> of the </a:t>
            </a:r>
            <a:r>
              <a:rPr lang="pl-PL" sz="900" dirty="0" err="1">
                <a:solidFill>
                  <a:schemeClr val="dk1"/>
                </a:solidFill>
                <a:latin typeface="Calibri"/>
                <a:ea typeface="Calibri"/>
                <a:cs typeface="Calibri"/>
                <a:sym typeface="Calibri"/>
              </a:rPr>
              <a:t>authors</a:t>
            </a:r>
            <a:r>
              <a:rPr lang="pl-PL" sz="900" dirty="0">
                <a:solidFill>
                  <a:schemeClr val="dk1"/>
                </a:solidFill>
                <a:latin typeface="Calibri"/>
                <a:ea typeface="Calibri"/>
                <a:cs typeface="Calibri"/>
                <a:sym typeface="Calibri"/>
              </a:rPr>
              <a:t>, and the </a:t>
            </a:r>
            <a:r>
              <a:rPr lang="pl-PL" sz="900" dirty="0" err="1">
                <a:solidFill>
                  <a:schemeClr val="dk1"/>
                </a:solidFill>
                <a:latin typeface="Calibri"/>
                <a:ea typeface="Calibri"/>
                <a:cs typeface="Calibri"/>
                <a:sym typeface="Calibri"/>
              </a:rPr>
              <a:t>Commission</a:t>
            </a:r>
            <a:r>
              <a:rPr lang="pl-PL" sz="900" dirty="0">
                <a:solidFill>
                  <a:schemeClr val="dk1"/>
                </a:solidFill>
                <a:latin typeface="Calibri"/>
                <a:ea typeface="Calibri"/>
                <a:cs typeface="Calibri"/>
                <a:sym typeface="Calibri"/>
              </a:rPr>
              <a:t> </a:t>
            </a:r>
            <a:r>
              <a:rPr lang="pl-PL" sz="900" dirty="0" err="1">
                <a:solidFill>
                  <a:schemeClr val="dk1"/>
                </a:solidFill>
                <a:latin typeface="Calibri"/>
                <a:ea typeface="Calibri"/>
                <a:cs typeface="Calibri"/>
                <a:sym typeface="Calibri"/>
              </a:rPr>
              <a:t>cannot</a:t>
            </a:r>
            <a:r>
              <a:rPr lang="pl-PL" sz="900" dirty="0">
                <a:solidFill>
                  <a:schemeClr val="dk1"/>
                </a:solidFill>
                <a:latin typeface="Calibri"/>
                <a:ea typeface="Calibri"/>
                <a:cs typeface="Calibri"/>
                <a:sym typeface="Calibri"/>
              </a:rPr>
              <a:t> be </a:t>
            </a:r>
            <a:r>
              <a:rPr lang="pl-PL" sz="900" dirty="0" err="1">
                <a:solidFill>
                  <a:schemeClr val="dk1"/>
                </a:solidFill>
                <a:latin typeface="Calibri"/>
                <a:ea typeface="Calibri"/>
                <a:cs typeface="Calibri"/>
                <a:sym typeface="Calibri"/>
              </a:rPr>
              <a:t>held</a:t>
            </a:r>
            <a:r>
              <a:rPr lang="pl-PL" sz="900" dirty="0">
                <a:solidFill>
                  <a:schemeClr val="dk1"/>
                </a:solidFill>
                <a:latin typeface="Calibri"/>
                <a:ea typeface="Calibri"/>
                <a:cs typeface="Calibri"/>
                <a:sym typeface="Calibri"/>
              </a:rPr>
              <a:t> </a:t>
            </a:r>
            <a:r>
              <a:rPr lang="pl-PL" sz="900" dirty="0" err="1">
                <a:solidFill>
                  <a:schemeClr val="dk1"/>
                </a:solidFill>
                <a:latin typeface="Calibri"/>
                <a:ea typeface="Calibri"/>
                <a:cs typeface="Calibri"/>
                <a:sym typeface="Calibri"/>
              </a:rPr>
              <a:t>responsible</a:t>
            </a:r>
            <a:r>
              <a:rPr lang="pl-PL" sz="900" dirty="0">
                <a:solidFill>
                  <a:schemeClr val="dk1"/>
                </a:solidFill>
                <a:latin typeface="Calibri"/>
                <a:ea typeface="Calibri"/>
                <a:cs typeface="Calibri"/>
                <a:sym typeface="Calibri"/>
              </a:rPr>
              <a:t> for </a:t>
            </a:r>
            <a:r>
              <a:rPr lang="pl-PL" sz="900" dirty="0" err="1">
                <a:solidFill>
                  <a:schemeClr val="dk1"/>
                </a:solidFill>
                <a:latin typeface="Calibri"/>
                <a:ea typeface="Calibri"/>
                <a:cs typeface="Calibri"/>
                <a:sym typeface="Calibri"/>
              </a:rPr>
              <a:t>any</a:t>
            </a:r>
            <a:r>
              <a:rPr lang="pl-PL" sz="900" dirty="0">
                <a:solidFill>
                  <a:schemeClr val="dk1"/>
                </a:solidFill>
                <a:latin typeface="Calibri"/>
                <a:ea typeface="Calibri"/>
                <a:cs typeface="Calibri"/>
                <a:sym typeface="Calibri"/>
              </a:rPr>
              <a:t> </a:t>
            </a:r>
            <a:r>
              <a:rPr lang="pl-PL" sz="900" dirty="0" err="1">
                <a:solidFill>
                  <a:schemeClr val="dk1"/>
                </a:solidFill>
                <a:latin typeface="Calibri"/>
                <a:ea typeface="Calibri"/>
                <a:cs typeface="Calibri"/>
                <a:sym typeface="Calibri"/>
              </a:rPr>
              <a:t>use</a:t>
            </a:r>
            <a:r>
              <a:rPr lang="pl-PL" sz="900" dirty="0">
                <a:solidFill>
                  <a:schemeClr val="dk1"/>
                </a:solidFill>
                <a:latin typeface="Calibri"/>
                <a:ea typeface="Calibri"/>
                <a:cs typeface="Calibri"/>
                <a:sym typeface="Calibri"/>
              </a:rPr>
              <a:t> </a:t>
            </a:r>
            <a:r>
              <a:rPr lang="pl-PL" sz="900" dirty="0" err="1">
                <a:solidFill>
                  <a:schemeClr val="dk1"/>
                </a:solidFill>
                <a:latin typeface="Calibri"/>
                <a:ea typeface="Calibri"/>
                <a:cs typeface="Calibri"/>
                <a:sym typeface="Calibri"/>
              </a:rPr>
              <a:t>which</a:t>
            </a:r>
            <a:r>
              <a:rPr lang="pl-PL" sz="900" dirty="0">
                <a:solidFill>
                  <a:schemeClr val="dk1"/>
                </a:solidFill>
                <a:latin typeface="Calibri"/>
                <a:ea typeface="Calibri"/>
                <a:cs typeface="Calibri"/>
                <a:sym typeface="Calibri"/>
              </a:rPr>
              <a:t> </a:t>
            </a:r>
            <a:r>
              <a:rPr lang="pl-PL" sz="900" dirty="0" err="1">
                <a:solidFill>
                  <a:schemeClr val="dk1"/>
                </a:solidFill>
                <a:latin typeface="Calibri"/>
                <a:ea typeface="Calibri"/>
                <a:cs typeface="Calibri"/>
                <a:sym typeface="Calibri"/>
              </a:rPr>
              <a:t>may</a:t>
            </a:r>
            <a:r>
              <a:rPr lang="pl-PL" sz="900" dirty="0">
                <a:solidFill>
                  <a:schemeClr val="dk1"/>
                </a:solidFill>
                <a:latin typeface="Calibri"/>
                <a:ea typeface="Calibri"/>
                <a:cs typeface="Calibri"/>
                <a:sym typeface="Calibri"/>
              </a:rPr>
              <a:t> be </a:t>
            </a:r>
            <a:r>
              <a:rPr lang="pl-PL" sz="900" dirty="0" err="1">
                <a:solidFill>
                  <a:schemeClr val="dk1"/>
                </a:solidFill>
                <a:latin typeface="Calibri"/>
                <a:ea typeface="Calibri"/>
                <a:cs typeface="Calibri"/>
                <a:sym typeface="Calibri"/>
              </a:rPr>
              <a:t>made</a:t>
            </a:r>
            <a:r>
              <a:rPr lang="pl-PL" sz="900" dirty="0">
                <a:solidFill>
                  <a:schemeClr val="dk1"/>
                </a:solidFill>
                <a:latin typeface="Calibri"/>
                <a:ea typeface="Calibri"/>
                <a:cs typeface="Calibri"/>
                <a:sym typeface="Calibri"/>
              </a:rPr>
              <a:t> of the </a:t>
            </a:r>
            <a:r>
              <a:rPr lang="pl-PL" sz="900" dirty="0" err="1">
                <a:solidFill>
                  <a:schemeClr val="dk1"/>
                </a:solidFill>
                <a:latin typeface="Calibri"/>
                <a:ea typeface="Calibri"/>
                <a:cs typeface="Calibri"/>
                <a:sym typeface="Calibri"/>
              </a:rPr>
              <a:t>information</a:t>
            </a:r>
            <a:r>
              <a:rPr lang="pl-PL" sz="900" dirty="0">
                <a:solidFill>
                  <a:schemeClr val="dk1"/>
                </a:solidFill>
                <a:latin typeface="Calibri"/>
                <a:ea typeface="Calibri"/>
                <a:cs typeface="Calibri"/>
                <a:sym typeface="Calibri"/>
              </a:rPr>
              <a:t> </a:t>
            </a:r>
            <a:r>
              <a:rPr lang="pl-PL" sz="900" dirty="0" err="1">
                <a:solidFill>
                  <a:schemeClr val="dk1"/>
                </a:solidFill>
                <a:latin typeface="Calibri"/>
                <a:ea typeface="Calibri"/>
                <a:cs typeface="Calibri"/>
                <a:sym typeface="Calibri"/>
              </a:rPr>
              <a:t>contained</a:t>
            </a:r>
            <a:r>
              <a:rPr lang="pl-PL" sz="900" dirty="0">
                <a:solidFill>
                  <a:schemeClr val="dk1"/>
                </a:solidFill>
                <a:latin typeface="Calibri"/>
                <a:ea typeface="Calibri"/>
                <a:cs typeface="Calibri"/>
                <a:sym typeface="Calibri"/>
              </a:rPr>
              <a:t> </a:t>
            </a:r>
            <a:r>
              <a:rPr lang="pl-PL" sz="900" dirty="0" err="1">
                <a:solidFill>
                  <a:schemeClr val="dk1"/>
                </a:solidFill>
                <a:latin typeface="Calibri"/>
                <a:ea typeface="Calibri"/>
                <a:cs typeface="Calibri"/>
                <a:sym typeface="Calibri"/>
              </a:rPr>
              <a:t>therein</a:t>
            </a:r>
            <a:r>
              <a:rPr lang="pl-PL" sz="900" dirty="0">
                <a:solidFill>
                  <a:schemeClr val="dk1"/>
                </a:solidFill>
                <a:latin typeface="Calibri"/>
                <a:ea typeface="Calibri"/>
                <a:cs typeface="Calibri"/>
                <a:sym typeface="Calibri"/>
              </a:rPr>
              <a:t>.</a:t>
            </a:r>
            <a:endParaRPr sz="900" dirty="0">
              <a:solidFill>
                <a:schemeClr val="dk1"/>
              </a:solidFill>
              <a:latin typeface="Calibri"/>
              <a:ea typeface="Calibri"/>
              <a:cs typeface="Calibri"/>
              <a:sym typeface="Calibri"/>
            </a:endParaRPr>
          </a:p>
        </p:txBody>
      </p:sp>
      <p:sp>
        <p:nvSpPr>
          <p:cNvPr id="153" name="Google Shape;153;p3"/>
          <p:cNvSpPr/>
          <p:nvPr/>
        </p:nvSpPr>
        <p:spPr>
          <a:xfrm>
            <a:off x="1651470" y="1461258"/>
            <a:ext cx="5985732" cy="351000"/>
          </a:xfrm>
          <a:prstGeom prst="roundRect">
            <a:avLst>
              <a:gd name="adj" fmla="val 16667"/>
            </a:avLst>
          </a:prstGeom>
          <a:solidFill>
            <a:srgbClr val="F6B1A2"/>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pl-PL" dirty="0"/>
              <a:t>BANKOWOŚĆ INTERNETOWA</a:t>
            </a:r>
            <a:endParaRPr dirty="0"/>
          </a:p>
        </p:txBody>
      </p:sp>
      <p:sp>
        <p:nvSpPr>
          <p:cNvPr id="155" name="Google Shape;155;p3"/>
          <p:cNvSpPr/>
          <p:nvPr/>
        </p:nvSpPr>
        <p:spPr>
          <a:xfrm>
            <a:off x="1721214" y="478432"/>
            <a:ext cx="433604" cy="437134"/>
          </a:xfrm>
          <a:custGeom>
            <a:avLst/>
            <a:gdLst/>
            <a:ahLst/>
            <a:cxnLst/>
            <a:rect l="l" t="t" r="r" b="b"/>
            <a:pathLst>
              <a:path w="3208412" h="3234532" extrusionOk="0">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Tree>
    <p:extLst>
      <p:ext uri="{BB962C8B-B14F-4D97-AF65-F5344CB8AC3E}">
        <p14:creationId xmlns:p14="http://schemas.microsoft.com/office/powerpoint/2010/main" val="36540145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3"/>
          <p:cNvSpPr/>
          <p:nvPr/>
        </p:nvSpPr>
        <p:spPr>
          <a:xfrm>
            <a:off x="1692336" y="1263749"/>
            <a:ext cx="5904000" cy="72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7" name="Google Shape;147;p3"/>
          <p:cNvSpPr txBox="1"/>
          <p:nvPr/>
        </p:nvSpPr>
        <p:spPr>
          <a:xfrm>
            <a:off x="1629905" y="2011463"/>
            <a:ext cx="6110447" cy="212361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200" b="1" dirty="0">
              <a:solidFill>
                <a:schemeClr val="dk1"/>
              </a:solidFill>
              <a:latin typeface="Arial Rounded"/>
              <a:ea typeface="Arial Rounded"/>
              <a:cs typeface="Arial Rounded"/>
              <a:sym typeface="Arial Rounded"/>
            </a:endParaRPr>
          </a:p>
          <a:p>
            <a:pPr marL="0" marR="0" lvl="0" indent="0" algn="l" rtl="0">
              <a:spcBef>
                <a:spcPts val="0"/>
              </a:spcBef>
              <a:spcAft>
                <a:spcPts val="0"/>
              </a:spcAft>
              <a:buNone/>
            </a:pPr>
            <a:endParaRPr sz="1200" b="1" dirty="0">
              <a:solidFill>
                <a:schemeClr val="dk1"/>
              </a:solidFill>
              <a:latin typeface="Arial Rounded"/>
              <a:ea typeface="Arial Rounded"/>
              <a:cs typeface="Arial Rounded"/>
              <a:sym typeface="Arial Rounded"/>
            </a:endParaRPr>
          </a:p>
          <a:p>
            <a:pPr marL="0" marR="0" lvl="0" indent="0" algn="l" rtl="0">
              <a:lnSpc>
                <a:spcPct val="200000"/>
              </a:lnSpc>
              <a:spcBef>
                <a:spcPts val="0"/>
              </a:spcBef>
              <a:spcAft>
                <a:spcPts val="0"/>
              </a:spcAft>
              <a:buNone/>
            </a:pPr>
            <a:r>
              <a:rPr lang="pl-PL" sz="1200" b="1" dirty="0">
                <a:solidFill>
                  <a:schemeClr val="dk1"/>
                </a:solidFill>
                <a:latin typeface="Arial Rounded"/>
                <a:ea typeface="Arial Rounded"/>
                <a:cs typeface="Arial Rounded"/>
                <a:sym typeface="Arial Rounded"/>
              </a:rPr>
              <a:t>Jak pomnażać pieniądze?</a:t>
            </a:r>
          </a:p>
          <a:p>
            <a:pPr marL="228600" marR="0" lvl="0" indent="-228600" algn="l" rtl="0">
              <a:lnSpc>
                <a:spcPct val="200000"/>
              </a:lnSpc>
              <a:spcBef>
                <a:spcPts val="0"/>
              </a:spcBef>
              <a:spcAft>
                <a:spcPts val="0"/>
              </a:spcAft>
              <a:buFont typeface="+mj-lt"/>
              <a:buAutoNum type="arabicPeriod"/>
            </a:pPr>
            <a:r>
              <a:rPr lang="pl-PL" sz="1200" b="1" dirty="0">
                <a:solidFill>
                  <a:schemeClr val="dk1"/>
                </a:solidFill>
                <a:latin typeface="Arial Rounded"/>
                <a:ea typeface="Arial Rounded"/>
                <a:cs typeface="Arial Rounded"/>
                <a:sym typeface="Arial Rounded"/>
              </a:rPr>
              <a:t>Konsumpcja</a:t>
            </a:r>
          </a:p>
          <a:p>
            <a:pPr marL="228600" marR="0" lvl="0" indent="-228600" algn="l" rtl="0">
              <a:lnSpc>
                <a:spcPct val="200000"/>
              </a:lnSpc>
              <a:spcBef>
                <a:spcPts val="0"/>
              </a:spcBef>
              <a:spcAft>
                <a:spcPts val="0"/>
              </a:spcAft>
              <a:buFont typeface="+mj-lt"/>
              <a:buAutoNum type="arabicPeriod"/>
            </a:pPr>
            <a:r>
              <a:rPr lang="pl-PL" sz="1200" b="1" dirty="0">
                <a:solidFill>
                  <a:schemeClr val="dk1"/>
                </a:solidFill>
                <a:latin typeface="Arial Rounded"/>
                <a:ea typeface="Arial Rounded"/>
                <a:cs typeface="Arial Rounded"/>
                <a:sym typeface="Arial Rounded"/>
              </a:rPr>
              <a:t>Oszczędzanie</a:t>
            </a:r>
          </a:p>
          <a:p>
            <a:pPr marL="228600" marR="0" lvl="0" indent="-228600" algn="l" rtl="0">
              <a:lnSpc>
                <a:spcPct val="200000"/>
              </a:lnSpc>
              <a:spcBef>
                <a:spcPts val="0"/>
              </a:spcBef>
              <a:spcAft>
                <a:spcPts val="0"/>
              </a:spcAft>
              <a:buFont typeface="+mj-lt"/>
              <a:buAutoNum type="arabicPeriod"/>
            </a:pPr>
            <a:r>
              <a:rPr lang="pl-PL" sz="1200" b="1" dirty="0">
                <a:solidFill>
                  <a:schemeClr val="dk1"/>
                </a:solidFill>
                <a:latin typeface="Arial Rounded"/>
                <a:ea typeface="Arial Rounded"/>
                <a:cs typeface="Arial Rounded"/>
                <a:sym typeface="Arial Rounded"/>
              </a:rPr>
              <a:t>Inwestowanie</a:t>
            </a:r>
          </a:p>
          <a:p>
            <a:pPr marL="228600" marR="0" lvl="0" indent="-228600" algn="l" rtl="0">
              <a:spcBef>
                <a:spcPts val="0"/>
              </a:spcBef>
              <a:spcAft>
                <a:spcPts val="0"/>
              </a:spcAft>
              <a:buFont typeface="+mj-lt"/>
              <a:buAutoNum type="arabicPeriod"/>
            </a:pPr>
            <a:endParaRPr sz="1200" b="1" dirty="0">
              <a:solidFill>
                <a:schemeClr val="dk1"/>
              </a:solidFill>
              <a:latin typeface="Arial Rounded"/>
              <a:ea typeface="Arial Rounded"/>
              <a:cs typeface="Arial Rounded"/>
              <a:sym typeface="Arial Rounded"/>
            </a:endParaRPr>
          </a:p>
        </p:txBody>
      </p:sp>
      <p:pic>
        <p:nvPicPr>
          <p:cNvPr id="149" name="Google Shape;149;p3"/>
          <p:cNvPicPr preferRelativeResize="0"/>
          <p:nvPr/>
        </p:nvPicPr>
        <p:blipFill rotWithShape="1">
          <a:blip r:embed="rId3">
            <a:alphaModFix/>
          </a:blip>
          <a:srcRect/>
          <a:stretch/>
        </p:blipFill>
        <p:spPr>
          <a:xfrm>
            <a:off x="6639152" y="49998"/>
            <a:ext cx="1731135" cy="865568"/>
          </a:xfrm>
          <a:prstGeom prst="rect">
            <a:avLst/>
          </a:prstGeom>
          <a:noFill/>
          <a:ln>
            <a:noFill/>
          </a:ln>
        </p:spPr>
      </p:pic>
      <p:pic>
        <p:nvPicPr>
          <p:cNvPr id="150" name="Google Shape;150;p3"/>
          <p:cNvPicPr preferRelativeResize="0"/>
          <p:nvPr/>
        </p:nvPicPr>
        <p:blipFill rotWithShape="1">
          <a:blip r:embed="rId4">
            <a:alphaModFix/>
          </a:blip>
          <a:srcRect/>
          <a:stretch/>
        </p:blipFill>
        <p:spPr>
          <a:xfrm>
            <a:off x="286314" y="4609817"/>
            <a:ext cx="1811459" cy="450275"/>
          </a:xfrm>
          <a:prstGeom prst="rect">
            <a:avLst/>
          </a:prstGeom>
          <a:noFill/>
          <a:ln>
            <a:noFill/>
          </a:ln>
        </p:spPr>
      </p:pic>
      <p:sp>
        <p:nvSpPr>
          <p:cNvPr id="151" name="Google Shape;151;p3"/>
          <p:cNvSpPr txBox="1"/>
          <p:nvPr/>
        </p:nvSpPr>
        <p:spPr>
          <a:xfrm>
            <a:off x="2123728" y="4690760"/>
            <a:ext cx="6930323"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pl-PL" sz="900">
                <a:solidFill>
                  <a:schemeClr val="dk1"/>
                </a:solidFill>
                <a:latin typeface="Calibri"/>
                <a:ea typeface="Calibri"/>
                <a:cs typeface="Calibri"/>
                <a:sym typeface="Calibri"/>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sz="900">
              <a:solidFill>
                <a:schemeClr val="dk1"/>
              </a:solidFill>
              <a:latin typeface="Calibri"/>
              <a:ea typeface="Calibri"/>
              <a:cs typeface="Calibri"/>
              <a:sym typeface="Calibri"/>
            </a:endParaRPr>
          </a:p>
        </p:txBody>
      </p:sp>
      <p:sp>
        <p:nvSpPr>
          <p:cNvPr id="153" name="Google Shape;153;p3"/>
          <p:cNvSpPr/>
          <p:nvPr/>
        </p:nvSpPr>
        <p:spPr>
          <a:xfrm>
            <a:off x="1623719" y="1461408"/>
            <a:ext cx="5985732" cy="351000"/>
          </a:xfrm>
          <a:prstGeom prst="roundRect">
            <a:avLst>
              <a:gd name="adj" fmla="val 16667"/>
            </a:avLst>
          </a:prstGeom>
          <a:solidFill>
            <a:srgbClr val="F6B1A2"/>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pl-PL" dirty="0"/>
              <a:t>FORMY OSZCZĘDZANIA I INWESTOWANIA</a:t>
            </a:r>
            <a:endParaRPr dirty="0"/>
          </a:p>
        </p:txBody>
      </p:sp>
      <p:sp>
        <p:nvSpPr>
          <p:cNvPr id="155" name="Google Shape;155;p3"/>
          <p:cNvSpPr/>
          <p:nvPr/>
        </p:nvSpPr>
        <p:spPr>
          <a:xfrm>
            <a:off x="1721214" y="478432"/>
            <a:ext cx="433604" cy="437134"/>
          </a:xfrm>
          <a:custGeom>
            <a:avLst/>
            <a:gdLst/>
            <a:ahLst/>
            <a:cxnLst/>
            <a:rect l="l" t="t" r="r" b="b"/>
            <a:pathLst>
              <a:path w="3208412" h="3234532" extrusionOk="0">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3"/>
          <p:cNvSpPr/>
          <p:nvPr/>
        </p:nvSpPr>
        <p:spPr>
          <a:xfrm>
            <a:off x="1692336" y="1263749"/>
            <a:ext cx="5904000" cy="72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7" name="Google Shape;147;p3"/>
          <p:cNvSpPr txBox="1"/>
          <p:nvPr/>
        </p:nvSpPr>
        <p:spPr>
          <a:xfrm>
            <a:off x="1447141" y="1781428"/>
            <a:ext cx="6394389" cy="2308284"/>
          </a:xfrm>
          <a:prstGeom prst="rect">
            <a:avLst/>
          </a:prstGeom>
          <a:noFill/>
          <a:ln>
            <a:noFill/>
          </a:ln>
        </p:spPr>
        <p:txBody>
          <a:bodyPr spcFirstLastPara="1" wrap="square" lIns="91425" tIns="45700" rIns="91425" bIns="45700" anchor="t" anchorCtr="0">
            <a:spAutoFit/>
          </a:bodyPr>
          <a:lstStyle/>
          <a:p>
            <a:pPr marR="0" lvl="0" algn="just" rtl="0">
              <a:lnSpc>
                <a:spcPct val="200000"/>
              </a:lnSpc>
              <a:spcBef>
                <a:spcPts val="0"/>
              </a:spcBef>
              <a:spcAft>
                <a:spcPts val="0"/>
              </a:spcAft>
            </a:pPr>
            <a:r>
              <a:rPr lang="pl-PL" sz="1200" b="1" dirty="0">
                <a:solidFill>
                  <a:srgbClr val="FF0000"/>
                </a:solidFill>
                <a:latin typeface="Arial Rounded"/>
                <a:ea typeface="Arial Rounded"/>
                <a:cs typeface="Arial Rounded"/>
                <a:sym typeface="Arial Rounded"/>
              </a:rPr>
              <a:t>Zagrożenia</a:t>
            </a:r>
          </a:p>
          <a:p>
            <a:pPr marR="0" lvl="0" algn="just" rtl="0">
              <a:lnSpc>
                <a:spcPct val="200000"/>
              </a:lnSpc>
              <a:spcBef>
                <a:spcPts val="0"/>
              </a:spcBef>
              <a:spcAft>
                <a:spcPts val="0"/>
              </a:spcAft>
            </a:pPr>
            <a:r>
              <a:rPr lang="pl-PL" sz="1000" b="1" dirty="0">
                <a:solidFill>
                  <a:schemeClr val="tx1"/>
                </a:solidFill>
                <a:latin typeface="Arial Rounded"/>
                <a:ea typeface="Arial Rounded"/>
                <a:cs typeface="Arial Rounded"/>
                <a:sym typeface="Arial Rounded"/>
              </a:rPr>
              <a:t>Korzystanie przez użytkowników z bankowości internetowej niesie za sobą poważne zagrożenia, osoby postronne mogą poznać kod do bankowości. Dlatego firmy komputerowe znalazły kilka rozwiązań aby do takich sytuacji nie dochodziło. Najlepszym rozwiązaniem jest </a:t>
            </a:r>
            <a:r>
              <a:rPr lang="pl-PL" sz="1000" b="1" dirty="0" err="1">
                <a:solidFill>
                  <a:schemeClr val="tx1"/>
                </a:solidFill>
                <a:latin typeface="Arial Rounded"/>
                <a:ea typeface="Arial Rounded"/>
                <a:cs typeface="Arial Rounded"/>
                <a:sym typeface="Arial Rounded"/>
              </a:rPr>
              <a:t>token</a:t>
            </a:r>
            <a:r>
              <a:rPr lang="pl-PL" sz="1000" b="1" dirty="0">
                <a:solidFill>
                  <a:schemeClr val="tx1"/>
                </a:solidFill>
                <a:latin typeface="Arial Rounded"/>
                <a:ea typeface="Arial Rounded"/>
                <a:cs typeface="Arial Rounded"/>
                <a:sym typeface="Arial Rounded"/>
              </a:rPr>
              <a:t>, jest to małe urządzenie kryptograficzne, które samo generuje jednorazowe kody potrzebne do identyfikacji i akceptacji decyzji klient, są ode wydawane klientom za opłatą lub w niektórych przypadkach bezpłatnie. Za dobre zabezpieczenie uważa się także podpis elektroniczny. </a:t>
            </a:r>
          </a:p>
        </p:txBody>
      </p:sp>
      <p:pic>
        <p:nvPicPr>
          <p:cNvPr id="149" name="Google Shape;149;p3"/>
          <p:cNvPicPr preferRelativeResize="0"/>
          <p:nvPr/>
        </p:nvPicPr>
        <p:blipFill rotWithShape="1">
          <a:blip r:embed="rId3">
            <a:alphaModFix/>
          </a:blip>
          <a:srcRect/>
          <a:stretch/>
        </p:blipFill>
        <p:spPr>
          <a:xfrm>
            <a:off x="6639152" y="49998"/>
            <a:ext cx="1731135" cy="865568"/>
          </a:xfrm>
          <a:prstGeom prst="rect">
            <a:avLst/>
          </a:prstGeom>
          <a:noFill/>
          <a:ln>
            <a:noFill/>
          </a:ln>
        </p:spPr>
      </p:pic>
      <p:pic>
        <p:nvPicPr>
          <p:cNvPr id="150" name="Google Shape;150;p3"/>
          <p:cNvPicPr preferRelativeResize="0"/>
          <p:nvPr/>
        </p:nvPicPr>
        <p:blipFill rotWithShape="1">
          <a:blip r:embed="rId4">
            <a:alphaModFix/>
          </a:blip>
          <a:srcRect/>
          <a:stretch/>
        </p:blipFill>
        <p:spPr>
          <a:xfrm>
            <a:off x="286314" y="4609817"/>
            <a:ext cx="1811459" cy="450275"/>
          </a:xfrm>
          <a:prstGeom prst="rect">
            <a:avLst/>
          </a:prstGeom>
          <a:noFill/>
          <a:ln>
            <a:noFill/>
          </a:ln>
        </p:spPr>
      </p:pic>
      <p:sp>
        <p:nvSpPr>
          <p:cNvPr id="151" name="Google Shape;151;p3"/>
          <p:cNvSpPr txBox="1"/>
          <p:nvPr/>
        </p:nvSpPr>
        <p:spPr>
          <a:xfrm>
            <a:off x="2123728" y="4690760"/>
            <a:ext cx="6930323"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pl-PL" sz="900" dirty="0">
                <a:solidFill>
                  <a:schemeClr val="dk1"/>
                </a:solidFill>
                <a:latin typeface="Calibri"/>
                <a:ea typeface="Calibri"/>
                <a:cs typeface="Calibri"/>
                <a:sym typeface="Calibri"/>
              </a:rPr>
              <a:t>The </a:t>
            </a:r>
            <a:r>
              <a:rPr lang="pl-PL" sz="900" dirty="0" err="1">
                <a:solidFill>
                  <a:schemeClr val="dk1"/>
                </a:solidFill>
                <a:latin typeface="Calibri"/>
                <a:ea typeface="Calibri"/>
                <a:cs typeface="Calibri"/>
                <a:sym typeface="Calibri"/>
              </a:rPr>
              <a:t>European</a:t>
            </a:r>
            <a:r>
              <a:rPr lang="pl-PL" sz="900" dirty="0">
                <a:solidFill>
                  <a:schemeClr val="dk1"/>
                </a:solidFill>
                <a:latin typeface="Calibri"/>
                <a:ea typeface="Calibri"/>
                <a:cs typeface="Calibri"/>
                <a:sym typeface="Calibri"/>
              </a:rPr>
              <a:t> </a:t>
            </a:r>
            <a:r>
              <a:rPr lang="pl-PL" sz="900" dirty="0" err="1">
                <a:solidFill>
                  <a:schemeClr val="dk1"/>
                </a:solidFill>
                <a:latin typeface="Calibri"/>
                <a:ea typeface="Calibri"/>
                <a:cs typeface="Calibri"/>
                <a:sym typeface="Calibri"/>
              </a:rPr>
              <a:t>Commission's</a:t>
            </a:r>
            <a:r>
              <a:rPr lang="pl-PL" sz="900" dirty="0">
                <a:solidFill>
                  <a:schemeClr val="dk1"/>
                </a:solidFill>
                <a:latin typeface="Calibri"/>
                <a:ea typeface="Calibri"/>
                <a:cs typeface="Calibri"/>
                <a:sym typeface="Calibri"/>
              </a:rPr>
              <a:t> </a:t>
            </a:r>
            <a:r>
              <a:rPr lang="pl-PL" sz="900" dirty="0" err="1">
                <a:solidFill>
                  <a:schemeClr val="dk1"/>
                </a:solidFill>
                <a:latin typeface="Calibri"/>
                <a:ea typeface="Calibri"/>
                <a:cs typeface="Calibri"/>
                <a:sym typeface="Calibri"/>
              </a:rPr>
              <a:t>support</a:t>
            </a:r>
            <a:r>
              <a:rPr lang="pl-PL" sz="900" dirty="0">
                <a:solidFill>
                  <a:schemeClr val="dk1"/>
                </a:solidFill>
                <a:latin typeface="Calibri"/>
                <a:ea typeface="Calibri"/>
                <a:cs typeface="Calibri"/>
                <a:sym typeface="Calibri"/>
              </a:rPr>
              <a:t> for the </a:t>
            </a:r>
            <a:r>
              <a:rPr lang="pl-PL" sz="900" dirty="0" err="1">
                <a:solidFill>
                  <a:schemeClr val="dk1"/>
                </a:solidFill>
                <a:latin typeface="Calibri"/>
                <a:ea typeface="Calibri"/>
                <a:cs typeface="Calibri"/>
                <a:sym typeface="Calibri"/>
              </a:rPr>
              <a:t>production</a:t>
            </a:r>
            <a:r>
              <a:rPr lang="pl-PL" sz="900" dirty="0">
                <a:solidFill>
                  <a:schemeClr val="dk1"/>
                </a:solidFill>
                <a:latin typeface="Calibri"/>
                <a:ea typeface="Calibri"/>
                <a:cs typeface="Calibri"/>
                <a:sym typeface="Calibri"/>
              </a:rPr>
              <a:t> of </a:t>
            </a:r>
            <a:r>
              <a:rPr lang="pl-PL" sz="900" dirty="0" err="1">
                <a:solidFill>
                  <a:schemeClr val="dk1"/>
                </a:solidFill>
                <a:latin typeface="Calibri"/>
                <a:ea typeface="Calibri"/>
                <a:cs typeface="Calibri"/>
                <a:sym typeface="Calibri"/>
              </a:rPr>
              <a:t>this</a:t>
            </a:r>
            <a:r>
              <a:rPr lang="pl-PL" sz="900" dirty="0">
                <a:solidFill>
                  <a:schemeClr val="dk1"/>
                </a:solidFill>
                <a:latin typeface="Calibri"/>
                <a:ea typeface="Calibri"/>
                <a:cs typeface="Calibri"/>
                <a:sym typeface="Calibri"/>
              </a:rPr>
              <a:t> </a:t>
            </a:r>
            <a:r>
              <a:rPr lang="pl-PL" sz="900" dirty="0" err="1">
                <a:solidFill>
                  <a:schemeClr val="dk1"/>
                </a:solidFill>
                <a:latin typeface="Calibri"/>
                <a:ea typeface="Calibri"/>
                <a:cs typeface="Calibri"/>
                <a:sym typeface="Calibri"/>
              </a:rPr>
              <a:t>publication</a:t>
            </a:r>
            <a:r>
              <a:rPr lang="pl-PL" sz="900" dirty="0">
                <a:solidFill>
                  <a:schemeClr val="dk1"/>
                </a:solidFill>
                <a:latin typeface="Calibri"/>
                <a:ea typeface="Calibri"/>
                <a:cs typeface="Calibri"/>
                <a:sym typeface="Calibri"/>
              </a:rPr>
              <a:t> </a:t>
            </a:r>
            <a:r>
              <a:rPr lang="pl-PL" sz="900" dirty="0" err="1">
                <a:solidFill>
                  <a:schemeClr val="dk1"/>
                </a:solidFill>
                <a:latin typeface="Calibri"/>
                <a:ea typeface="Calibri"/>
                <a:cs typeface="Calibri"/>
                <a:sym typeface="Calibri"/>
              </a:rPr>
              <a:t>does</a:t>
            </a:r>
            <a:r>
              <a:rPr lang="pl-PL" sz="900" dirty="0">
                <a:solidFill>
                  <a:schemeClr val="dk1"/>
                </a:solidFill>
                <a:latin typeface="Calibri"/>
                <a:ea typeface="Calibri"/>
                <a:cs typeface="Calibri"/>
                <a:sym typeface="Calibri"/>
              </a:rPr>
              <a:t> not </a:t>
            </a:r>
            <a:r>
              <a:rPr lang="pl-PL" sz="900" dirty="0" err="1">
                <a:solidFill>
                  <a:schemeClr val="dk1"/>
                </a:solidFill>
                <a:latin typeface="Calibri"/>
                <a:ea typeface="Calibri"/>
                <a:cs typeface="Calibri"/>
                <a:sym typeface="Calibri"/>
              </a:rPr>
              <a:t>constitute</a:t>
            </a:r>
            <a:r>
              <a:rPr lang="pl-PL" sz="900" dirty="0">
                <a:solidFill>
                  <a:schemeClr val="dk1"/>
                </a:solidFill>
                <a:latin typeface="Calibri"/>
                <a:ea typeface="Calibri"/>
                <a:cs typeface="Calibri"/>
                <a:sym typeface="Calibri"/>
              </a:rPr>
              <a:t> </a:t>
            </a:r>
            <a:r>
              <a:rPr lang="pl-PL" sz="900" dirty="0" err="1">
                <a:solidFill>
                  <a:schemeClr val="dk1"/>
                </a:solidFill>
                <a:latin typeface="Calibri"/>
                <a:ea typeface="Calibri"/>
                <a:cs typeface="Calibri"/>
                <a:sym typeface="Calibri"/>
              </a:rPr>
              <a:t>an</a:t>
            </a:r>
            <a:r>
              <a:rPr lang="pl-PL" sz="900" dirty="0">
                <a:solidFill>
                  <a:schemeClr val="dk1"/>
                </a:solidFill>
                <a:latin typeface="Calibri"/>
                <a:ea typeface="Calibri"/>
                <a:cs typeface="Calibri"/>
                <a:sym typeface="Calibri"/>
              </a:rPr>
              <a:t> </a:t>
            </a:r>
            <a:r>
              <a:rPr lang="pl-PL" sz="900" dirty="0" err="1">
                <a:solidFill>
                  <a:schemeClr val="dk1"/>
                </a:solidFill>
                <a:latin typeface="Calibri"/>
                <a:ea typeface="Calibri"/>
                <a:cs typeface="Calibri"/>
                <a:sym typeface="Calibri"/>
              </a:rPr>
              <a:t>endorsement</a:t>
            </a:r>
            <a:r>
              <a:rPr lang="pl-PL" sz="900" dirty="0">
                <a:solidFill>
                  <a:schemeClr val="dk1"/>
                </a:solidFill>
                <a:latin typeface="Calibri"/>
                <a:ea typeface="Calibri"/>
                <a:cs typeface="Calibri"/>
                <a:sym typeface="Calibri"/>
              </a:rPr>
              <a:t> of the </a:t>
            </a:r>
            <a:r>
              <a:rPr lang="pl-PL" sz="900" dirty="0" err="1">
                <a:solidFill>
                  <a:schemeClr val="dk1"/>
                </a:solidFill>
                <a:latin typeface="Calibri"/>
                <a:ea typeface="Calibri"/>
                <a:cs typeface="Calibri"/>
                <a:sym typeface="Calibri"/>
              </a:rPr>
              <a:t>contents</a:t>
            </a:r>
            <a:r>
              <a:rPr lang="pl-PL" sz="900" dirty="0">
                <a:solidFill>
                  <a:schemeClr val="dk1"/>
                </a:solidFill>
                <a:latin typeface="Calibri"/>
                <a:ea typeface="Calibri"/>
                <a:cs typeface="Calibri"/>
                <a:sym typeface="Calibri"/>
              </a:rPr>
              <a:t>, </a:t>
            </a:r>
            <a:r>
              <a:rPr lang="pl-PL" sz="900" dirty="0" err="1">
                <a:solidFill>
                  <a:schemeClr val="dk1"/>
                </a:solidFill>
                <a:latin typeface="Calibri"/>
                <a:ea typeface="Calibri"/>
                <a:cs typeface="Calibri"/>
                <a:sym typeface="Calibri"/>
              </a:rPr>
              <a:t>which</a:t>
            </a:r>
            <a:r>
              <a:rPr lang="pl-PL" sz="900" dirty="0">
                <a:solidFill>
                  <a:schemeClr val="dk1"/>
                </a:solidFill>
                <a:latin typeface="Calibri"/>
                <a:ea typeface="Calibri"/>
                <a:cs typeface="Calibri"/>
                <a:sym typeface="Calibri"/>
              </a:rPr>
              <a:t> </a:t>
            </a:r>
            <a:r>
              <a:rPr lang="pl-PL" sz="900" dirty="0" err="1">
                <a:solidFill>
                  <a:schemeClr val="dk1"/>
                </a:solidFill>
                <a:latin typeface="Calibri"/>
                <a:ea typeface="Calibri"/>
                <a:cs typeface="Calibri"/>
                <a:sym typeface="Calibri"/>
              </a:rPr>
              <a:t>reflect</a:t>
            </a:r>
            <a:r>
              <a:rPr lang="pl-PL" sz="900" dirty="0">
                <a:solidFill>
                  <a:schemeClr val="dk1"/>
                </a:solidFill>
                <a:latin typeface="Calibri"/>
                <a:ea typeface="Calibri"/>
                <a:cs typeface="Calibri"/>
                <a:sym typeface="Calibri"/>
              </a:rPr>
              <a:t> the </a:t>
            </a:r>
            <a:r>
              <a:rPr lang="pl-PL" sz="900" dirty="0" err="1">
                <a:solidFill>
                  <a:schemeClr val="dk1"/>
                </a:solidFill>
                <a:latin typeface="Calibri"/>
                <a:ea typeface="Calibri"/>
                <a:cs typeface="Calibri"/>
                <a:sym typeface="Calibri"/>
              </a:rPr>
              <a:t>views</a:t>
            </a:r>
            <a:r>
              <a:rPr lang="pl-PL" sz="900" dirty="0">
                <a:solidFill>
                  <a:schemeClr val="dk1"/>
                </a:solidFill>
                <a:latin typeface="Calibri"/>
                <a:ea typeface="Calibri"/>
                <a:cs typeface="Calibri"/>
                <a:sym typeface="Calibri"/>
              </a:rPr>
              <a:t> </a:t>
            </a:r>
            <a:r>
              <a:rPr lang="pl-PL" sz="900" dirty="0" err="1">
                <a:solidFill>
                  <a:schemeClr val="dk1"/>
                </a:solidFill>
                <a:latin typeface="Calibri"/>
                <a:ea typeface="Calibri"/>
                <a:cs typeface="Calibri"/>
                <a:sym typeface="Calibri"/>
              </a:rPr>
              <a:t>only</a:t>
            </a:r>
            <a:r>
              <a:rPr lang="pl-PL" sz="900" dirty="0">
                <a:solidFill>
                  <a:schemeClr val="dk1"/>
                </a:solidFill>
                <a:latin typeface="Calibri"/>
                <a:ea typeface="Calibri"/>
                <a:cs typeface="Calibri"/>
                <a:sym typeface="Calibri"/>
              </a:rPr>
              <a:t> of the </a:t>
            </a:r>
            <a:r>
              <a:rPr lang="pl-PL" sz="900" dirty="0" err="1">
                <a:solidFill>
                  <a:schemeClr val="dk1"/>
                </a:solidFill>
                <a:latin typeface="Calibri"/>
                <a:ea typeface="Calibri"/>
                <a:cs typeface="Calibri"/>
                <a:sym typeface="Calibri"/>
              </a:rPr>
              <a:t>authors</a:t>
            </a:r>
            <a:r>
              <a:rPr lang="pl-PL" sz="900" dirty="0">
                <a:solidFill>
                  <a:schemeClr val="dk1"/>
                </a:solidFill>
                <a:latin typeface="Calibri"/>
                <a:ea typeface="Calibri"/>
                <a:cs typeface="Calibri"/>
                <a:sym typeface="Calibri"/>
              </a:rPr>
              <a:t>, and the </a:t>
            </a:r>
            <a:r>
              <a:rPr lang="pl-PL" sz="900" dirty="0" err="1">
                <a:solidFill>
                  <a:schemeClr val="dk1"/>
                </a:solidFill>
                <a:latin typeface="Calibri"/>
                <a:ea typeface="Calibri"/>
                <a:cs typeface="Calibri"/>
                <a:sym typeface="Calibri"/>
              </a:rPr>
              <a:t>Commission</a:t>
            </a:r>
            <a:r>
              <a:rPr lang="pl-PL" sz="900" dirty="0">
                <a:solidFill>
                  <a:schemeClr val="dk1"/>
                </a:solidFill>
                <a:latin typeface="Calibri"/>
                <a:ea typeface="Calibri"/>
                <a:cs typeface="Calibri"/>
                <a:sym typeface="Calibri"/>
              </a:rPr>
              <a:t> </a:t>
            </a:r>
            <a:r>
              <a:rPr lang="pl-PL" sz="900" dirty="0" err="1">
                <a:solidFill>
                  <a:schemeClr val="dk1"/>
                </a:solidFill>
                <a:latin typeface="Calibri"/>
                <a:ea typeface="Calibri"/>
                <a:cs typeface="Calibri"/>
                <a:sym typeface="Calibri"/>
              </a:rPr>
              <a:t>cannot</a:t>
            </a:r>
            <a:r>
              <a:rPr lang="pl-PL" sz="900" dirty="0">
                <a:solidFill>
                  <a:schemeClr val="dk1"/>
                </a:solidFill>
                <a:latin typeface="Calibri"/>
                <a:ea typeface="Calibri"/>
                <a:cs typeface="Calibri"/>
                <a:sym typeface="Calibri"/>
              </a:rPr>
              <a:t> be </a:t>
            </a:r>
            <a:r>
              <a:rPr lang="pl-PL" sz="900" dirty="0" err="1">
                <a:solidFill>
                  <a:schemeClr val="dk1"/>
                </a:solidFill>
                <a:latin typeface="Calibri"/>
                <a:ea typeface="Calibri"/>
                <a:cs typeface="Calibri"/>
                <a:sym typeface="Calibri"/>
              </a:rPr>
              <a:t>held</a:t>
            </a:r>
            <a:r>
              <a:rPr lang="pl-PL" sz="900" dirty="0">
                <a:solidFill>
                  <a:schemeClr val="dk1"/>
                </a:solidFill>
                <a:latin typeface="Calibri"/>
                <a:ea typeface="Calibri"/>
                <a:cs typeface="Calibri"/>
                <a:sym typeface="Calibri"/>
              </a:rPr>
              <a:t> </a:t>
            </a:r>
            <a:r>
              <a:rPr lang="pl-PL" sz="900" dirty="0" err="1">
                <a:solidFill>
                  <a:schemeClr val="dk1"/>
                </a:solidFill>
                <a:latin typeface="Calibri"/>
                <a:ea typeface="Calibri"/>
                <a:cs typeface="Calibri"/>
                <a:sym typeface="Calibri"/>
              </a:rPr>
              <a:t>responsible</a:t>
            </a:r>
            <a:r>
              <a:rPr lang="pl-PL" sz="900" dirty="0">
                <a:solidFill>
                  <a:schemeClr val="dk1"/>
                </a:solidFill>
                <a:latin typeface="Calibri"/>
                <a:ea typeface="Calibri"/>
                <a:cs typeface="Calibri"/>
                <a:sym typeface="Calibri"/>
              </a:rPr>
              <a:t> for </a:t>
            </a:r>
            <a:r>
              <a:rPr lang="pl-PL" sz="900" dirty="0" err="1">
                <a:solidFill>
                  <a:schemeClr val="dk1"/>
                </a:solidFill>
                <a:latin typeface="Calibri"/>
                <a:ea typeface="Calibri"/>
                <a:cs typeface="Calibri"/>
                <a:sym typeface="Calibri"/>
              </a:rPr>
              <a:t>any</a:t>
            </a:r>
            <a:r>
              <a:rPr lang="pl-PL" sz="900" dirty="0">
                <a:solidFill>
                  <a:schemeClr val="dk1"/>
                </a:solidFill>
                <a:latin typeface="Calibri"/>
                <a:ea typeface="Calibri"/>
                <a:cs typeface="Calibri"/>
                <a:sym typeface="Calibri"/>
              </a:rPr>
              <a:t> </a:t>
            </a:r>
            <a:r>
              <a:rPr lang="pl-PL" sz="900" dirty="0" err="1">
                <a:solidFill>
                  <a:schemeClr val="dk1"/>
                </a:solidFill>
                <a:latin typeface="Calibri"/>
                <a:ea typeface="Calibri"/>
                <a:cs typeface="Calibri"/>
                <a:sym typeface="Calibri"/>
              </a:rPr>
              <a:t>use</a:t>
            </a:r>
            <a:r>
              <a:rPr lang="pl-PL" sz="900" dirty="0">
                <a:solidFill>
                  <a:schemeClr val="dk1"/>
                </a:solidFill>
                <a:latin typeface="Calibri"/>
                <a:ea typeface="Calibri"/>
                <a:cs typeface="Calibri"/>
                <a:sym typeface="Calibri"/>
              </a:rPr>
              <a:t> </a:t>
            </a:r>
            <a:r>
              <a:rPr lang="pl-PL" sz="900" dirty="0" err="1">
                <a:solidFill>
                  <a:schemeClr val="dk1"/>
                </a:solidFill>
                <a:latin typeface="Calibri"/>
                <a:ea typeface="Calibri"/>
                <a:cs typeface="Calibri"/>
                <a:sym typeface="Calibri"/>
              </a:rPr>
              <a:t>which</a:t>
            </a:r>
            <a:r>
              <a:rPr lang="pl-PL" sz="900" dirty="0">
                <a:solidFill>
                  <a:schemeClr val="dk1"/>
                </a:solidFill>
                <a:latin typeface="Calibri"/>
                <a:ea typeface="Calibri"/>
                <a:cs typeface="Calibri"/>
                <a:sym typeface="Calibri"/>
              </a:rPr>
              <a:t> </a:t>
            </a:r>
            <a:r>
              <a:rPr lang="pl-PL" sz="900" dirty="0" err="1">
                <a:solidFill>
                  <a:schemeClr val="dk1"/>
                </a:solidFill>
                <a:latin typeface="Calibri"/>
                <a:ea typeface="Calibri"/>
                <a:cs typeface="Calibri"/>
                <a:sym typeface="Calibri"/>
              </a:rPr>
              <a:t>may</a:t>
            </a:r>
            <a:r>
              <a:rPr lang="pl-PL" sz="900" dirty="0">
                <a:solidFill>
                  <a:schemeClr val="dk1"/>
                </a:solidFill>
                <a:latin typeface="Calibri"/>
                <a:ea typeface="Calibri"/>
                <a:cs typeface="Calibri"/>
                <a:sym typeface="Calibri"/>
              </a:rPr>
              <a:t> be </a:t>
            </a:r>
            <a:r>
              <a:rPr lang="pl-PL" sz="900" dirty="0" err="1">
                <a:solidFill>
                  <a:schemeClr val="dk1"/>
                </a:solidFill>
                <a:latin typeface="Calibri"/>
                <a:ea typeface="Calibri"/>
                <a:cs typeface="Calibri"/>
                <a:sym typeface="Calibri"/>
              </a:rPr>
              <a:t>made</a:t>
            </a:r>
            <a:r>
              <a:rPr lang="pl-PL" sz="900" dirty="0">
                <a:solidFill>
                  <a:schemeClr val="dk1"/>
                </a:solidFill>
                <a:latin typeface="Calibri"/>
                <a:ea typeface="Calibri"/>
                <a:cs typeface="Calibri"/>
                <a:sym typeface="Calibri"/>
              </a:rPr>
              <a:t> of the </a:t>
            </a:r>
            <a:r>
              <a:rPr lang="pl-PL" sz="900" dirty="0" err="1">
                <a:solidFill>
                  <a:schemeClr val="dk1"/>
                </a:solidFill>
                <a:latin typeface="Calibri"/>
                <a:ea typeface="Calibri"/>
                <a:cs typeface="Calibri"/>
                <a:sym typeface="Calibri"/>
              </a:rPr>
              <a:t>information</a:t>
            </a:r>
            <a:r>
              <a:rPr lang="pl-PL" sz="900" dirty="0">
                <a:solidFill>
                  <a:schemeClr val="dk1"/>
                </a:solidFill>
                <a:latin typeface="Calibri"/>
                <a:ea typeface="Calibri"/>
                <a:cs typeface="Calibri"/>
                <a:sym typeface="Calibri"/>
              </a:rPr>
              <a:t> </a:t>
            </a:r>
            <a:r>
              <a:rPr lang="pl-PL" sz="900" dirty="0" err="1">
                <a:solidFill>
                  <a:schemeClr val="dk1"/>
                </a:solidFill>
                <a:latin typeface="Calibri"/>
                <a:ea typeface="Calibri"/>
                <a:cs typeface="Calibri"/>
                <a:sym typeface="Calibri"/>
              </a:rPr>
              <a:t>contained</a:t>
            </a:r>
            <a:r>
              <a:rPr lang="pl-PL" sz="900" dirty="0">
                <a:solidFill>
                  <a:schemeClr val="dk1"/>
                </a:solidFill>
                <a:latin typeface="Calibri"/>
                <a:ea typeface="Calibri"/>
                <a:cs typeface="Calibri"/>
                <a:sym typeface="Calibri"/>
              </a:rPr>
              <a:t> </a:t>
            </a:r>
            <a:r>
              <a:rPr lang="pl-PL" sz="900" dirty="0" err="1">
                <a:solidFill>
                  <a:schemeClr val="dk1"/>
                </a:solidFill>
                <a:latin typeface="Calibri"/>
                <a:ea typeface="Calibri"/>
                <a:cs typeface="Calibri"/>
                <a:sym typeface="Calibri"/>
              </a:rPr>
              <a:t>therein</a:t>
            </a:r>
            <a:r>
              <a:rPr lang="pl-PL" sz="900" dirty="0">
                <a:solidFill>
                  <a:schemeClr val="dk1"/>
                </a:solidFill>
                <a:latin typeface="Calibri"/>
                <a:ea typeface="Calibri"/>
                <a:cs typeface="Calibri"/>
                <a:sym typeface="Calibri"/>
              </a:rPr>
              <a:t>.</a:t>
            </a:r>
            <a:endParaRPr sz="900" dirty="0">
              <a:solidFill>
                <a:schemeClr val="dk1"/>
              </a:solidFill>
              <a:latin typeface="Calibri"/>
              <a:ea typeface="Calibri"/>
              <a:cs typeface="Calibri"/>
              <a:sym typeface="Calibri"/>
            </a:endParaRPr>
          </a:p>
        </p:txBody>
      </p:sp>
      <p:sp>
        <p:nvSpPr>
          <p:cNvPr id="153" name="Google Shape;153;p3"/>
          <p:cNvSpPr/>
          <p:nvPr/>
        </p:nvSpPr>
        <p:spPr>
          <a:xfrm>
            <a:off x="1651470" y="1461258"/>
            <a:ext cx="5985732" cy="351000"/>
          </a:xfrm>
          <a:prstGeom prst="roundRect">
            <a:avLst>
              <a:gd name="adj" fmla="val 16667"/>
            </a:avLst>
          </a:prstGeom>
          <a:solidFill>
            <a:srgbClr val="F6B1A2"/>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pl-PL" dirty="0"/>
              <a:t>BANKOWOŚĆ INTERNETOWA</a:t>
            </a:r>
            <a:endParaRPr dirty="0"/>
          </a:p>
        </p:txBody>
      </p:sp>
      <p:sp>
        <p:nvSpPr>
          <p:cNvPr id="155" name="Google Shape;155;p3"/>
          <p:cNvSpPr/>
          <p:nvPr/>
        </p:nvSpPr>
        <p:spPr>
          <a:xfrm>
            <a:off x="1721214" y="478432"/>
            <a:ext cx="433604" cy="437134"/>
          </a:xfrm>
          <a:custGeom>
            <a:avLst/>
            <a:gdLst/>
            <a:ahLst/>
            <a:cxnLst/>
            <a:rect l="l" t="t" r="r" b="b"/>
            <a:pathLst>
              <a:path w="3208412" h="3234532" extrusionOk="0">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Tree>
    <p:extLst>
      <p:ext uri="{BB962C8B-B14F-4D97-AF65-F5344CB8AC3E}">
        <p14:creationId xmlns:p14="http://schemas.microsoft.com/office/powerpoint/2010/main" val="39491943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3"/>
          <p:cNvSpPr/>
          <p:nvPr/>
        </p:nvSpPr>
        <p:spPr>
          <a:xfrm>
            <a:off x="1692336" y="1263749"/>
            <a:ext cx="5904000" cy="72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7" name="Google Shape;147;p3"/>
          <p:cNvSpPr txBox="1"/>
          <p:nvPr/>
        </p:nvSpPr>
        <p:spPr>
          <a:xfrm>
            <a:off x="1539644" y="2060034"/>
            <a:ext cx="6097558" cy="1938952"/>
          </a:xfrm>
          <a:prstGeom prst="rect">
            <a:avLst/>
          </a:prstGeom>
          <a:noFill/>
          <a:ln>
            <a:noFill/>
          </a:ln>
        </p:spPr>
        <p:txBody>
          <a:bodyPr spcFirstLastPara="1" wrap="square" lIns="91425" tIns="45700" rIns="91425" bIns="45700" anchor="t" anchorCtr="0">
            <a:spAutoFit/>
          </a:bodyPr>
          <a:lstStyle/>
          <a:p>
            <a:pPr marR="0" lvl="0" algn="just" rtl="0">
              <a:lnSpc>
                <a:spcPct val="200000"/>
              </a:lnSpc>
              <a:spcBef>
                <a:spcPts val="0"/>
              </a:spcBef>
              <a:spcAft>
                <a:spcPts val="0"/>
              </a:spcAft>
            </a:pPr>
            <a:r>
              <a:rPr lang="pl-PL" sz="1000" b="1" dirty="0">
                <a:solidFill>
                  <a:srgbClr val="FF0000"/>
                </a:solidFill>
                <a:latin typeface="Arial Rounded"/>
                <a:ea typeface="Arial Rounded"/>
                <a:cs typeface="Arial Rounded"/>
                <a:sym typeface="Arial Rounded"/>
              </a:rPr>
              <a:t>Czym jest kredyt bankowy?</a:t>
            </a:r>
          </a:p>
          <a:p>
            <a:pPr marR="0" lvl="0" algn="just" rtl="0">
              <a:lnSpc>
                <a:spcPct val="200000"/>
              </a:lnSpc>
              <a:spcBef>
                <a:spcPts val="0"/>
              </a:spcBef>
              <a:spcAft>
                <a:spcPts val="0"/>
              </a:spcAft>
            </a:pPr>
            <a:r>
              <a:rPr lang="pl-PL" sz="1000" b="1" dirty="0">
                <a:solidFill>
                  <a:schemeClr val="tx1"/>
                </a:solidFill>
                <a:latin typeface="Arial Rounded"/>
                <a:ea typeface="Arial Rounded"/>
                <a:cs typeface="Arial Rounded"/>
                <a:sym typeface="Arial Rounded"/>
              </a:rPr>
              <a:t>Kredyt bankowy to pisemna umowa zawarta między konsumentem a bankiem. Bank na jej podstawie zobowiązuje się do udostępnienia określonej kwoty pieniężnej na określony czas, natomiast kredytobiorca jest zobowiązany do wykorzystania otrzymanych środków zgodnie z ich przeznaczeniem, określonym warunkami umowy, oraz do ich zwrotu wraz z należnym bankowi wynagrodzeniem w postaci prowizji oraz odsetek.</a:t>
            </a:r>
          </a:p>
        </p:txBody>
      </p:sp>
      <p:pic>
        <p:nvPicPr>
          <p:cNvPr id="149" name="Google Shape;149;p3"/>
          <p:cNvPicPr preferRelativeResize="0"/>
          <p:nvPr/>
        </p:nvPicPr>
        <p:blipFill rotWithShape="1">
          <a:blip r:embed="rId3">
            <a:alphaModFix/>
          </a:blip>
          <a:srcRect/>
          <a:stretch/>
        </p:blipFill>
        <p:spPr>
          <a:xfrm>
            <a:off x="6639152" y="49998"/>
            <a:ext cx="1731135" cy="865568"/>
          </a:xfrm>
          <a:prstGeom prst="rect">
            <a:avLst/>
          </a:prstGeom>
          <a:noFill/>
          <a:ln>
            <a:noFill/>
          </a:ln>
        </p:spPr>
      </p:pic>
      <p:pic>
        <p:nvPicPr>
          <p:cNvPr id="150" name="Google Shape;150;p3"/>
          <p:cNvPicPr preferRelativeResize="0"/>
          <p:nvPr/>
        </p:nvPicPr>
        <p:blipFill rotWithShape="1">
          <a:blip r:embed="rId4">
            <a:alphaModFix/>
          </a:blip>
          <a:srcRect/>
          <a:stretch/>
        </p:blipFill>
        <p:spPr>
          <a:xfrm>
            <a:off x="286314" y="4609817"/>
            <a:ext cx="1811459" cy="450275"/>
          </a:xfrm>
          <a:prstGeom prst="rect">
            <a:avLst/>
          </a:prstGeom>
          <a:noFill/>
          <a:ln>
            <a:noFill/>
          </a:ln>
        </p:spPr>
      </p:pic>
      <p:sp>
        <p:nvSpPr>
          <p:cNvPr id="151" name="Google Shape;151;p3"/>
          <p:cNvSpPr txBox="1"/>
          <p:nvPr/>
        </p:nvSpPr>
        <p:spPr>
          <a:xfrm>
            <a:off x="2123728" y="4690760"/>
            <a:ext cx="6930323"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pl-PL" sz="900" dirty="0">
                <a:solidFill>
                  <a:schemeClr val="dk1"/>
                </a:solidFill>
                <a:latin typeface="Calibri"/>
                <a:ea typeface="Calibri"/>
                <a:cs typeface="Calibri"/>
                <a:sym typeface="Calibri"/>
              </a:rPr>
              <a:t>The </a:t>
            </a:r>
            <a:r>
              <a:rPr lang="pl-PL" sz="900" dirty="0" err="1">
                <a:solidFill>
                  <a:schemeClr val="dk1"/>
                </a:solidFill>
                <a:latin typeface="Calibri"/>
                <a:ea typeface="Calibri"/>
                <a:cs typeface="Calibri"/>
                <a:sym typeface="Calibri"/>
              </a:rPr>
              <a:t>European</a:t>
            </a:r>
            <a:r>
              <a:rPr lang="pl-PL" sz="900" dirty="0">
                <a:solidFill>
                  <a:schemeClr val="dk1"/>
                </a:solidFill>
                <a:latin typeface="Calibri"/>
                <a:ea typeface="Calibri"/>
                <a:cs typeface="Calibri"/>
                <a:sym typeface="Calibri"/>
              </a:rPr>
              <a:t> </a:t>
            </a:r>
            <a:r>
              <a:rPr lang="pl-PL" sz="900" dirty="0" err="1">
                <a:solidFill>
                  <a:schemeClr val="dk1"/>
                </a:solidFill>
                <a:latin typeface="Calibri"/>
                <a:ea typeface="Calibri"/>
                <a:cs typeface="Calibri"/>
                <a:sym typeface="Calibri"/>
              </a:rPr>
              <a:t>Commission's</a:t>
            </a:r>
            <a:r>
              <a:rPr lang="pl-PL" sz="900" dirty="0">
                <a:solidFill>
                  <a:schemeClr val="dk1"/>
                </a:solidFill>
                <a:latin typeface="Calibri"/>
                <a:ea typeface="Calibri"/>
                <a:cs typeface="Calibri"/>
                <a:sym typeface="Calibri"/>
              </a:rPr>
              <a:t> </a:t>
            </a:r>
            <a:r>
              <a:rPr lang="pl-PL" sz="900" dirty="0" err="1">
                <a:solidFill>
                  <a:schemeClr val="dk1"/>
                </a:solidFill>
                <a:latin typeface="Calibri"/>
                <a:ea typeface="Calibri"/>
                <a:cs typeface="Calibri"/>
                <a:sym typeface="Calibri"/>
              </a:rPr>
              <a:t>support</a:t>
            </a:r>
            <a:r>
              <a:rPr lang="pl-PL" sz="900" dirty="0">
                <a:solidFill>
                  <a:schemeClr val="dk1"/>
                </a:solidFill>
                <a:latin typeface="Calibri"/>
                <a:ea typeface="Calibri"/>
                <a:cs typeface="Calibri"/>
                <a:sym typeface="Calibri"/>
              </a:rPr>
              <a:t> for the </a:t>
            </a:r>
            <a:r>
              <a:rPr lang="pl-PL" sz="900" dirty="0" err="1">
                <a:solidFill>
                  <a:schemeClr val="dk1"/>
                </a:solidFill>
                <a:latin typeface="Calibri"/>
                <a:ea typeface="Calibri"/>
                <a:cs typeface="Calibri"/>
                <a:sym typeface="Calibri"/>
              </a:rPr>
              <a:t>production</a:t>
            </a:r>
            <a:r>
              <a:rPr lang="pl-PL" sz="900" dirty="0">
                <a:solidFill>
                  <a:schemeClr val="dk1"/>
                </a:solidFill>
                <a:latin typeface="Calibri"/>
                <a:ea typeface="Calibri"/>
                <a:cs typeface="Calibri"/>
                <a:sym typeface="Calibri"/>
              </a:rPr>
              <a:t> of </a:t>
            </a:r>
            <a:r>
              <a:rPr lang="pl-PL" sz="900" dirty="0" err="1">
                <a:solidFill>
                  <a:schemeClr val="dk1"/>
                </a:solidFill>
                <a:latin typeface="Calibri"/>
                <a:ea typeface="Calibri"/>
                <a:cs typeface="Calibri"/>
                <a:sym typeface="Calibri"/>
              </a:rPr>
              <a:t>this</a:t>
            </a:r>
            <a:r>
              <a:rPr lang="pl-PL" sz="900" dirty="0">
                <a:solidFill>
                  <a:schemeClr val="dk1"/>
                </a:solidFill>
                <a:latin typeface="Calibri"/>
                <a:ea typeface="Calibri"/>
                <a:cs typeface="Calibri"/>
                <a:sym typeface="Calibri"/>
              </a:rPr>
              <a:t> </a:t>
            </a:r>
            <a:r>
              <a:rPr lang="pl-PL" sz="900" dirty="0" err="1">
                <a:solidFill>
                  <a:schemeClr val="dk1"/>
                </a:solidFill>
                <a:latin typeface="Calibri"/>
                <a:ea typeface="Calibri"/>
                <a:cs typeface="Calibri"/>
                <a:sym typeface="Calibri"/>
              </a:rPr>
              <a:t>publication</a:t>
            </a:r>
            <a:r>
              <a:rPr lang="pl-PL" sz="900" dirty="0">
                <a:solidFill>
                  <a:schemeClr val="dk1"/>
                </a:solidFill>
                <a:latin typeface="Calibri"/>
                <a:ea typeface="Calibri"/>
                <a:cs typeface="Calibri"/>
                <a:sym typeface="Calibri"/>
              </a:rPr>
              <a:t> </a:t>
            </a:r>
            <a:r>
              <a:rPr lang="pl-PL" sz="900" dirty="0" err="1">
                <a:solidFill>
                  <a:schemeClr val="dk1"/>
                </a:solidFill>
                <a:latin typeface="Calibri"/>
                <a:ea typeface="Calibri"/>
                <a:cs typeface="Calibri"/>
                <a:sym typeface="Calibri"/>
              </a:rPr>
              <a:t>does</a:t>
            </a:r>
            <a:r>
              <a:rPr lang="pl-PL" sz="900" dirty="0">
                <a:solidFill>
                  <a:schemeClr val="dk1"/>
                </a:solidFill>
                <a:latin typeface="Calibri"/>
                <a:ea typeface="Calibri"/>
                <a:cs typeface="Calibri"/>
                <a:sym typeface="Calibri"/>
              </a:rPr>
              <a:t> not </a:t>
            </a:r>
            <a:r>
              <a:rPr lang="pl-PL" sz="900" dirty="0" err="1">
                <a:solidFill>
                  <a:schemeClr val="dk1"/>
                </a:solidFill>
                <a:latin typeface="Calibri"/>
                <a:ea typeface="Calibri"/>
                <a:cs typeface="Calibri"/>
                <a:sym typeface="Calibri"/>
              </a:rPr>
              <a:t>constitute</a:t>
            </a:r>
            <a:r>
              <a:rPr lang="pl-PL" sz="900" dirty="0">
                <a:solidFill>
                  <a:schemeClr val="dk1"/>
                </a:solidFill>
                <a:latin typeface="Calibri"/>
                <a:ea typeface="Calibri"/>
                <a:cs typeface="Calibri"/>
                <a:sym typeface="Calibri"/>
              </a:rPr>
              <a:t> </a:t>
            </a:r>
            <a:r>
              <a:rPr lang="pl-PL" sz="900" dirty="0" err="1">
                <a:solidFill>
                  <a:schemeClr val="dk1"/>
                </a:solidFill>
                <a:latin typeface="Calibri"/>
                <a:ea typeface="Calibri"/>
                <a:cs typeface="Calibri"/>
                <a:sym typeface="Calibri"/>
              </a:rPr>
              <a:t>an</a:t>
            </a:r>
            <a:r>
              <a:rPr lang="pl-PL" sz="900" dirty="0">
                <a:solidFill>
                  <a:schemeClr val="dk1"/>
                </a:solidFill>
                <a:latin typeface="Calibri"/>
                <a:ea typeface="Calibri"/>
                <a:cs typeface="Calibri"/>
                <a:sym typeface="Calibri"/>
              </a:rPr>
              <a:t> </a:t>
            </a:r>
            <a:r>
              <a:rPr lang="pl-PL" sz="900" dirty="0" err="1">
                <a:solidFill>
                  <a:schemeClr val="dk1"/>
                </a:solidFill>
                <a:latin typeface="Calibri"/>
                <a:ea typeface="Calibri"/>
                <a:cs typeface="Calibri"/>
                <a:sym typeface="Calibri"/>
              </a:rPr>
              <a:t>endorsement</a:t>
            </a:r>
            <a:r>
              <a:rPr lang="pl-PL" sz="900" dirty="0">
                <a:solidFill>
                  <a:schemeClr val="dk1"/>
                </a:solidFill>
                <a:latin typeface="Calibri"/>
                <a:ea typeface="Calibri"/>
                <a:cs typeface="Calibri"/>
                <a:sym typeface="Calibri"/>
              </a:rPr>
              <a:t> of the </a:t>
            </a:r>
            <a:r>
              <a:rPr lang="pl-PL" sz="900" dirty="0" err="1">
                <a:solidFill>
                  <a:schemeClr val="dk1"/>
                </a:solidFill>
                <a:latin typeface="Calibri"/>
                <a:ea typeface="Calibri"/>
                <a:cs typeface="Calibri"/>
                <a:sym typeface="Calibri"/>
              </a:rPr>
              <a:t>contents</a:t>
            </a:r>
            <a:r>
              <a:rPr lang="pl-PL" sz="900" dirty="0">
                <a:solidFill>
                  <a:schemeClr val="dk1"/>
                </a:solidFill>
                <a:latin typeface="Calibri"/>
                <a:ea typeface="Calibri"/>
                <a:cs typeface="Calibri"/>
                <a:sym typeface="Calibri"/>
              </a:rPr>
              <a:t>, </a:t>
            </a:r>
            <a:r>
              <a:rPr lang="pl-PL" sz="900" dirty="0" err="1">
                <a:solidFill>
                  <a:schemeClr val="dk1"/>
                </a:solidFill>
                <a:latin typeface="Calibri"/>
                <a:ea typeface="Calibri"/>
                <a:cs typeface="Calibri"/>
                <a:sym typeface="Calibri"/>
              </a:rPr>
              <a:t>which</a:t>
            </a:r>
            <a:r>
              <a:rPr lang="pl-PL" sz="900" dirty="0">
                <a:solidFill>
                  <a:schemeClr val="dk1"/>
                </a:solidFill>
                <a:latin typeface="Calibri"/>
                <a:ea typeface="Calibri"/>
                <a:cs typeface="Calibri"/>
                <a:sym typeface="Calibri"/>
              </a:rPr>
              <a:t> </a:t>
            </a:r>
            <a:r>
              <a:rPr lang="pl-PL" sz="900" dirty="0" err="1">
                <a:solidFill>
                  <a:schemeClr val="dk1"/>
                </a:solidFill>
                <a:latin typeface="Calibri"/>
                <a:ea typeface="Calibri"/>
                <a:cs typeface="Calibri"/>
                <a:sym typeface="Calibri"/>
              </a:rPr>
              <a:t>reflect</a:t>
            </a:r>
            <a:r>
              <a:rPr lang="pl-PL" sz="900" dirty="0">
                <a:solidFill>
                  <a:schemeClr val="dk1"/>
                </a:solidFill>
                <a:latin typeface="Calibri"/>
                <a:ea typeface="Calibri"/>
                <a:cs typeface="Calibri"/>
                <a:sym typeface="Calibri"/>
              </a:rPr>
              <a:t> the </a:t>
            </a:r>
            <a:r>
              <a:rPr lang="pl-PL" sz="900" dirty="0" err="1">
                <a:solidFill>
                  <a:schemeClr val="dk1"/>
                </a:solidFill>
                <a:latin typeface="Calibri"/>
                <a:ea typeface="Calibri"/>
                <a:cs typeface="Calibri"/>
                <a:sym typeface="Calibri"/>
              </a:rPr>
              <a:t>views</a:t>
            </a:r>
            <a:r>
              <a:rPr lang="pl-PL" sz="900" dirty="0">
                <a:solidFill>
                  <a:schemeClr val="dk1"/>
                </a:solidFill>
                <a:latin typeface="Calibri"/>
                <a:ea typeface="Calibri"/>
                <a:cs typeface="Calibri"/>
                <a:sym typeface="Calibri"/>
              </a:rPr>
              <a:t> </a:t>
            </a:r>
            <a:r>
              <a:rPr lang="pl-PL" sz="900" dirty="0" err="1">
                <a:solidFill>
                  <a:schemeClr val="dk1"/>
                </a:solidFill>
                <a:latin typeface="Calibri"/>
                <a:ea typeface="Calibri"/>
                <a:cs typeface="Calibri"/>
                <a:sym typeface="Calibri"/>
              </a:rPr>
              <a:t>only</a:t>
            </a:r>
            <a:r>
              <a:rPr lang="pl-PL" sz="900" dirty="0">
                <a:solidFill>
                  <a:schemeClr val="dk1"/>
                </a:solidFill>
                <a:latin typeface="Calibri"/>
                <a:ea typeface="Calibri"/>
                <a:cs typeface="Calibri"/>
                <a:sym typeface="Calibri"/>
              </a:rPr>
              <a:t> of the </a:t>
            </a:r>
            <a:r>
              <a:rPr lang="pl-PL" sz="900" dirty="0" err="1">
                <a:solidFill>
                  <a:schemeClr val="dk1"/>
                </a:solidFill>
                <a:latin typeface="Calibri"/>
                <a:ea typeface="Calibri"/>
                <a:cs typeface="Calibri"/>
                <a:sym typeface="Calibri"/>
              </a:rPr>
              <a:t>authors</a:t>
            </a:r>
            <a:r>
              <a:rPr lang="pl-PL" sz="900" dirty="0">
                <a:solidFill>
                  <a:schemeClr val="dk1"/>
                </a:solidFill>
                <a:latin typeface="Calibri"/>
                <a:ea typeface="Calibri"/>
                <a:cs typeface="Calibri"/>
                <a:sym typeface="Calibri"/>
              </a:rPr>
              <a:t>, and the </a:t>
            </a:r>
            <a:r>
              <a:rPr lang="pl-PL" sz="900" dirty="0" err="1">
                <a:solidFill>
                  <a:schemeClr val="dk1"/>
                </a:solidFill>
                <a:latin typeface="Calibri"/>
                <a:ea typeface="Calibri"/>
                <a:cs typeface="Calibri"/>
                <a:sym typeface="Calibri"/>
              </a:rPr>
              <a:t>Commission</a:t>
            </a:r>
            <a:r>
              <a:rPr lang="pl-PL" sz="900" dirty="0">
                <a:solidFill>
                  <a:schemeClr val="dk1"/>
                </a:solidFill>
                <a:latin typeface="Calibri"/>
                <a:ea typeface="Calibri"/>
                <a:cs typeface="Calibri"/>
                <a:sym typeface="Calibri"/>
              </a:rPr>
              <a:t> </a:t>
            </a:r>
            <a:r>
              <a:rPr lang="pl-PL" sz="900" dirty="0" err="1">
                <a:solidFill>
                  <a:schemeClr val="dk1"/>
                </a:solidFill>
                <a:latin typeface="Calibri"/>
                <a:ea typeface="Calibri"/>
                <a:cs typeface="Calibri"/>
                <a:sym typeface="Calibri"/>
              </a:rPr>
              <a:t>cannot</a:t>
            </a:r>
            <a:r>
              <a:rPr lang="pl-PL" sz="900" dirty="0">
                <a:solidFill>
                  <a:schemeClr val="dk1"/>
                </a:solidFill>
                <a:latin typeface="Calibri"/>
                <a:ea typeface="Calibri"/>
                <a:cs typeface="Calibri"/>
                <a:sym typeface="Calibri"/>
              </a:rPr>
              <a:t> be </a:t>
            </a:r>
            <a:r>
              <a:rPr lang="pl-PL" sz="900" dirty="0" err="1">
                <a:solidFill>
                  <a:schemeClr val="dk1"/>
                </a:solidFill>
                <a:latin typeface="Calibri"/>
                <a:ea typeface="Calibri"/>
                <a:cs typeface="Calibri"/>
                <a:sym typeface="Calibri"/>
              </a:rPr>
              <a:t>held</a:t>
            </a:r>
            <a:r>
              <a:rPr lang="pl-PL" sz="900" dirty="0">
                <a:solidFill>
                  <a:schemeClr val="dk1"/>
                </a:solidFill>
                <a:latin typeface="Calibri"/>
                <a:ea typeface="Calibri"/>
                <a:cs typeface="Calibri"/>
                <a:sym typeface="Calibri"/>
              </a:rPr>
              <a:t> </a:t>
            </a:r>
            <a:r>
              <a:rPr lang="pl-PL" sz="900" dirty="0" err="1">
                <a:solidFill>
                  <a:schemeClr val="dk1"/>
                </a:solidFill>
                <a:latin typeface="Calibri"/>
                <a:ea typeface="Calibri"/>
                <a:cs typeface="Calibri"/>
                <a:sym typeface="Calibri"/>
              </a:rPr>
              <a:t>responsible</a:t>
            </a:r>
            <a:r>
              <a:rPr lang="pl-PL" sz="900" dirty="0">
                <a:solidFill>
                  <a:schemeClr val="dk1"/>
                </a:solidFill>
                <a:latin typeface="Calibri"/>
                <a:ea typeface="Calibri"/>
                <a:cs typeface="Calibri"/>
                <a:sym typeface="Calibri"/>
              </a:rPr>
              <a:t> for </a:t>
            </a:r>
            <a:r>
              <a:rPr lang="pl-PL" sz="900" dirty="0" err="1">
                <a:solidFill>
                  <a:schemeClr val="dk1"/>
                </a:solidFill>
                <a:latin typeface="Calibri"/>
                <a:ea typeface="Calibri"/>
                <a:cs typeface="Calibri"/>
                <a:sym typeface="Calibri"/>
              </a:rPr>
              <a:t>any</a:t>
            </a:r>
            <a:r>
              <a:rPr lang="pl-PL" sz="900" dirty="0">
                <a:solidFill>
                  <a:schemeClr val="dk1"/>
                </a:solidFill>
                <a:latin typeface="Calibri"/>
                <a:ea typeface="Calibri"/>
                <a:cs typeface="Calibri"/>
                <a:sym typeface="Calibri"/>
              </a:rPr>
              <a:t> </a:t>
            </a:r>
            <a:r>
              <a:rPr lang="pl-PL" sz="900" dirty="0" err="1">
                <a:solidFill>
                  <a:schemeClr val="dk1"/>
                </a:solidFill>
                <a:latin typeface="Calibri"/>
                <a:ea typeface="Calibri"/>
                <a:cs typeface="Calibri"/>
                <a:sym typeface="Calibri"/>
              </a:rPr>
              <a:t>use</a:t>
            </a:r>
            <a:r>
              <a:rPr lang="pl-PL" sz="900" dirty="0">
                <a:solidFill>
                  <a:schemeClr val="dk1"/>
                </a:solidFill>
                <a:latin typeface="Calibri"/>
                <a:ea typeface="Calibri"/>
                <a:cs typeface="Calibri"/>
                <a:sym typeface="Calibri"/>
              </a:rPr>
              <a:t> </a:t>
            </a:r>
            <a:r>
              <a:rPr lang="pl-PL" sz="900" dirty="0" err="1">
                <a:solidFill>
                  <a:schemeClr val="dk1"/>
                </a:solidFill>
                <a:latin typeface="Calibri"/>
                <a:ea typeface="Calibri"/>
                <a:cs typeface="Calibri"/>
                <a:sym typeface="Calibri"/>
              </a:rPr>
              <a:t>which</a:t>
            </a:r>
            <a:r>
              <a:rPr lang="pl-PL" sz="900" dirty="0">
                <a:solidFill>
                  <a:schemeClr val="dk1"/>
                </a:solidFill>
                <a:latin typeface="Calibri"/>
                <a:ea typeface="Calibri"/>
                <a:cs typeface="Calibri"/>
                <a:sym typeface="Calibri"/>
              </a:rPr>
              <a:t> </a:t>
            </a:r>
            <a:r>
              <a:rPr lang="pl-PL" sz="900" dirty="0" err="1">
                <a:solidFill>
                  <a:schemeClr val="dk1"/>
                </a:solidFill>
                <a:latin typeface="Calibri"/>
                <a:ea typeface="Calibri"/>
                <a:cs typeface="Calibri"/>
                <a:sym typeface="Calibri"/>
              </a:rPr>
              <a:t>may</a:t>
            </a:r>
            <a:r>
              <a:rPr lang="pl-PL" sz="900" dirty="0">
                <a:solidFill>
                  <a:schemeClr val="dk1"/>
                </a:solidFill>
                <a:latin typeface="Calibri"/>
                <a:ea typeface="Calibri"/>
                <a:cs typeface="Calibri"/>
                <a:sym typeface="Calibri"/>
              </a:rPr>
              <a:t> be </a:t>
            </a:r>
            <a:r>
              <a:rPr lang="pl-PL" sz="900" dirty="0" err="1">
                <a:solidFill>
                  <a:schemeClr val="dk1"/>
                </a:solidFill>
                <a:latin typeface="Calibri"/>
                <a:ea typeface="Calibri"/>
                <a:cs typeface="Calibri"/>
                <a:sym typeface="Calibri"/>
              </a:rPr>
              <a:t>made</a:t>
            </a:r>
            <a:r>
              <a:rPr lang="pl-PL" sz="900" dirty="0">
                <a:solidFill>
                  <a:schemeClr val="dk1"/>
                </a:solidFill>
                <a:latin typeface="Calibri"/>
                <a:ea typeface="Calibri"/>
                <a:cs typeface="Calibri"/>
                <a:sym typeface="Calibri"/>
              </a:rPr>
              <a:t> of the </a:t>
            </a:r>
            <a:r>
              <a:rPr lang="pl-PL" sz="900" dirty="0" err="1">
                <a:solidFill>
                  <a:schemeClr val="dk1"/>
                </a:solidFill>
                <a:latin typeface="Calibri"/>
                <a:ea typeface="Calibri"/>
                <a:cs typeface="Calibri"/>
                <a:sym typeface="Calibri"/>
              </a:rPr>
              <a:t>information</a:t>
            </a:r>
            <a:r>
              <a:rPr lang="pl-PL" sz="900" dirty="0">
                <a:solidFill>
                  <a:schemeClr val="dk1"/>
                </a:solidFill>
                <a:latin typeface="Calibri"/>
                <a:ea typeface="Calibri"/>
                <a:cs typeface="Calibri"/>
                <a:sym typeface="Calibri"/>
              </a:rPr>
              <a:t> </a:t>
            </a:r>
            <a:r>
              <a:rPr lang="pl-PL" sz="900" dirty="0" err="1">
                <a:solidFill>
                  <a:schemeClr val="dk1"/>
                </a:solidFill>
                <a:latin typeface="Calibri"/>
                <a:ea typeface="Calibri"/>
                <a:cs typeface="Calibri"/>
                <a:sym typeface="Calibri"/>
              </a:rPr>
              <a:t>contained</a:t>
            </a:r>
            <a:r>
              <a:rPr lang="pl-PL" sz="900" dirty="0">
                <a:solidFill>
                  <a:schemeClr val="dk1"/>
                </a:solidFill>
                <a:latin typeface="Calibri"/>
                <a:ea typeface="Calibri"/>
                <a:cs typeface="Calibri"/>
                <a:sym typeface="Calibri"/>
              </a:rPr>
              <a:t> </a:t>
            </a:r>
            <a:r>
              <a:rPr lang="pl-PL" sz="900" dirty="0" err="1">
                <a:solidFill>
                  <a:schemeClr val="dk1"/>
                </a:solidFill>
                <a:latin typeface="Calibri"/>
                <a:ea typeface="Calibri"/>
                <a:cs typeface="Calibri"/>
                <a:sym typeface="Calibri"/>
              </a:rPr>
              <a:t>therein</a:t>
            </a:r>
            <a:r>
              <a:rPr lang="pl-PL" sz="900" dirty="0">
                <a:solidFill>
                  <a:schemeClr val="dk1"/>
                </a:solidFill>
                <a:latin typeface="Calibri"/>
                <a:ea typeface="Calibri"/>
                <a:cs typeface="Calibri"/>
                <a:sym typeface="Calibri"/>
              </a:rPr>
              <a:t>.</a:t>
            </a:r>
            <a:endParaRPr sz="900" dirty="0">
              <a:solidFill>
                <a:schemeClr val="dk1"/>
              </a:solidFill>
              <a:latin typeface="Calibri"/>
              <a:ea typeface="Calibri"/>
              <a:cs typeface="Calibri"/>
              <a:sym typeface="Calibri"/>
            </a:endParaRPr>
          </a:p>
        </p:txBody>
      </p:sp>
      <p:sp>
        <p:nvSpPr>
          <p:cNvPr id="153" name="Google Shape;153;p3"/>
          <p:cNvSpPr/>
          <p:nvPr/>
        </p:nvSpPr>
        <p:spPr>
          <a:xfrm>
            <a:off x="1651470" y="1461258"/>
            <a:ext cx="5985732" cy="351000"/>
          </a:xfrm>
          <a:prstGeom prst="roundRect">
            <a:avLst>
              <a:gd name="adj" fmla="val 16667"/>
            </a:avLst>
          </a:prstGeom>
          <a:solidFill>
            <a:srgbClr val="F6B1A2"/>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pl-PL" dirty="0"/>
              <a:t>KREDYTY</a:t>
            </a:r>
            <a:endParaRPr dirty="0"/>
          </a:p>
        </p:txBody>
      </p:sp>
      <p:sp>
        <p:nvSpPr>
          <p:cNvPr id="155" name="Google Shape;155;p3"/>
          <p:cNvSpPr/>
          <p:nvPr/>
        </p:nvSpPr>
        <p:spPr>
          <a:xfrm>
            <a:off x="1721214" y="478432"/>
            <a:ext cx="433604" cy="437134"/>
          </a:xfrm>
          <a:custGeom>
            <a:avLst/>
            <a:gdLst/>
            <a:ahLst/>
            <a:cxnLst/>
            <a:rect l="l" t="t" r="r" b="b"/>
            <a:pathLst>
              <a:path w="3208412" h="3234532" extrusionOk="0">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Tree>
    <p:extLst>
      <p:ext uri="{BB962C8B-B14F-4D97-AF65-F5344CB8AC3E}">
        <p14:creationId xmlns:p14="http://schemas.microsoft.com/office/powerpoint/2010/main" val="38238251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3"/>
          <p:cNvSpPr/>
          <p:nvPr/>
        </p:nvSpPr>
        <p:spPr>
          <a:xfrm>
            <a:off x="1692336" y="1263749"/>
            <a:ext cx="5904000" cy="72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7" name="Google Shape;147;p3"/>
          <p:cNvSpPr txBox="1"/>
          <p:nvPr/>
        </p:nvSpPr>
        <p:spPr>
          <a:xfrm>
            <a:off x="1539644" y="2060034"/>
            <a:ext cx="6097558" cy="1815841"/>
          </a:xfrm>
          <a:prstGeom prst="rect">
            <a:avLst/>
          </a:prstGeom>
          <a:noFill/>
          <a:ln>
            <a:noFill/>
          </a:ln>
        </p:spPr>
        <p:txBody>
          <a:bodyPr spcFirstLastPara="1" wrap="square" lIns="91425" tIns="45700" rIns="91425" bIns="45700" anchor="t" anchorCtr="0">
            <a:spAutoFit/>
          </a:bodyPr>
          <a:lstStyle/>
          <a:p>
            <a:pPr marR="0" lvl="0" algn="just" rtl="0">
              <a:lnSpc>
                <a:spcPct val="200000"/>
              </a:lnSpc>
              <a:spcBef>
                <a:spcPts val="0"/>
              </a:spcBef>
              <a:spcAft>
                <a:spcPts val="0"/>
              </a:spcAft>
            </a:pPr>
            <a:r>
              <a:rPr lang="pl-PL" b="1" dirty="0">
                <a:solidFill>
                  <a:schemeClr val="tx1"/>
                </a:solidFill>
                <a:latin typeface="Arial Rounded"/>
                <a:ea typeface="Arial Rounded"/>
                <a:cs typeface="Arial Rounded"/>
                <a:sym typeface="Arial Rounded"/>
              </a:rPr>
              <a:t>Kredyt bankowy charakteryzuje się takimi cechami jak:</a:t>
            </a:r>
          </a:p>
          <a:p>
            <a:pPr marL="228600" marR="0" lvl="0" indent="-228600" algn="just" rtl="0">
              <a:lnSpc>
                <a:spcPct val="200000"/>
              </a:lnSpc>
              <a:spcBef>
                <a:spcPts val="0"/>
              </a:spcBef>
              <a:spcAft>
                <a:spcPts val="0"/>
              </a:spcAft>
              <a:buFont typeface="+mj-lt"/>
              <a:buAutoNum type="arabicPeriod"/>
            </a:pPr>
            <a:r>
              <a:rPr lang="pl-PL" b="1" dirty="0">
                <a:solidFill>
                  <a:schemeClr val="tx1"/>
                </a:solidFill>
                <a:latin typeface="Arial Rounded"/>
                <a:ea typeface="Arial Rounded"/>
                <a:cs typeface="Arial Rounded"/>
                <a:sym typeface="Arial Rounded"/>
              </a:rPr>
              <a:t>    zwrotność,</a:t>
            </a:r>
          </a:p>
          <a:p>
            <a:pPr marL="228600" marR="0" lvl="0" indent="-228600" algn="just" rtl="0">
              <a:lnSpc>
                <a:spcPct val="200000"/>
              </a:lnSpc>
              <a:spcBef>
                <a:spcPts val="0"/>
              </a:spcBef>
              <a:spcAft>
                <a:spcPts val="0"/>
              </a:spcAft>
              <a:buFont typeface="+mj-lt"/>
              <a:buAutoNum type="arabicPeriod"/>
            </a:pPr>
            <a:r>
              <a:rPr lang="pl-PL" b="1" dirty="0">
                <a:solidFill>
                  <a:schemeClr val="tx1"/>
                </a:solidFill>
                <a:latin typeface="Arial Rounded"/>
                <a:ea typeface="Arial Rounded"/>
                <a:cs typeface="Arial Rounded"/>
                <a:sym typeface="Arial Rounded"/>
              </a:rPr>
              <a:t>    terminowość,</a:t>
            </a:r>
          </a:p>
          <a:p>
            <a:pPr marL="228600" marR="0" lvl="0" indent="-228600" algn="just" rtl="0">
              <a:lnSpc>
                <a:spcPct val="200000"/>
              </a:lnSpc>
              <a:spcBef>
                <a:spcPts val="0"/>
              </a:spcBef>
              <a:spcAft>
                <a:spcPts val="0"/>
              </a:spcAft>
              <a:buFont typeface="+mj-lt"/>
              <a:buAutoNum type="arabicPeriod"/>
            </a:pPr>
            <a:r>
              <a:rPr lang="pl-PL" b="1" dirty="0">
                <a:solidFill>
                  <a:schemeClr val="tx1"/>
                </a:solidFill>
                <a:latin typeface="Arial Rounded"/>
                <a:ea typeface="Arial Rounded"/>
                <a:cs typeface="Arial Rounded"/>
                <a:sym typeface="Arial Rounded"/>
              </a:rPr>
              <a:t>    oprocentowanie.</a:t>
            </a:r>
          </a:p>
        </p:txBody>
      </p:sp>
      <p:pic>
        <p:nvPicPr>
          <p:cNvPr id="149" name="Google Shape;149;p3"/>
          <p:cNvPicPr preferRelativeResize="0"/>
          <p:nvPr/>
        </p:nvPicPr>
        <p:blipFill rotWithShape="1">
          <a:blip r:embed="rId3">
            <a:alphaModFix/>
          </a:blip>
          <a:srcRect/>
          <a:stretch/>
        </p:blipFill>
        <p:spPr>
          <a:xfrm>
            <a:off x="6639152" y="49998"/>
            <a:ext cx="1731135" cy="865568"/>
          </a:xfrm>
          <a:prstGeom prst="rect">
            <a:avLst/>
          </a:prstGeom>
          <a:noFill/>
          <a:ln>
            <a:noFill/>
          </a:ln>
        </p:spPr>
      </p:pic>
      <p:pic>
        <p:nvPicPr>
          <p:cNvPr id="150" name="Google Shape;150;p3"/>
          <p:cNvPicPr preferRelativeResize="0"/>
          <p:nvPr/>
        </p:nvPicPr>
        <p:blipFill rotWithShape="1">
          <a:blip r:embed="rId4">
            <a:alphaModFix/>
          </a:blip>
          <a:srcRect/>
          <a:stretch/>
        </p:blipFill>
        <p:spPr>
          <a:xfrm>
            <a:off x="286314" y="4609817"/>
            <a:ext cx="1811459" cy="450275"/>
          </a:xfrm>
          <a:prstGeom prst="rect">
            <a:avLst/>
          </a:prstGeom>
          <a:noFill/>
          <a:ln>
            <a:noFill/>
          </a:ln>
        </p:spPr>
      </p:pic>
      <p:sp>
        <p:nvSpPr>
          <p:cNvPr id="151" name="Google Shape;151;p3"/>
          <p:cNvSpPr txBox="1"/>
          <p:nvPr/>
        </p:nvSpPr>
        <p:spPr>
          <a:xfrm>
            <a:off x="2123728" y="4690760"/>
            <a:ext cx="6930323"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pl-PL" sz="900" dirty="0">
                <a:solidFill>
                  <a:schemeClr val="dk1"/>
                </a:solidFill>
                <a:latin typeface="Calibri"/>
                <a:ea typeface="Calibri"/>
                <a:cs typeface="Calibri"/>
                <a:sym typeface="Calibri"/>
              </a:rPr>
              <a:t>The </a:t>
            </a:r>
            <a:r>
              <a:rPr lang="pl-PL" sz="900" dirty="0" err="1">
                <a:solidFill>
                  <a:schemeClr val="dk1"/>
                </a:solidFill>
                <a:latin typeface="Calibri"/>
                <a:ea typeface="Calibri"/>
                <a:cs typeface="Calibri"/>
                <a:sym typeface="Calibri"/>
              </a:rPr>
              <a:t>European</a:t>
            </a:r>
            <a:r>
              <a:rPr lang="pl-PL" sz="900" dirty="0">
                <a:solidFill>
                  <a:schemeClr val="dk1"/>
                </a:solidFill>
                <a:latin typeface="Calibri"/>
                <a:ea typeface="Calibri"/>
                <a:cs typeface="Calibri"/>
                <a:sym typeface="Calibri"/>
              </a:rPr>
              <a:t> </a:t>
            </a:r>
            <a:r>
              <a:rPr lang="pl-PL" sz="900" dirty="0" err="1">
                <a:solidFill>
                  <a:schemeClr val="dk1"/>
                </a:solidFill>
                <a:latin typeface="Calibri"/>
                <a:ea typeface="Calibri"/>
                <a:cs typeface="Calibri"/>
                <a:sym typeface="Calibri"/>
              </a:rPr>
              <a:t>Commission's</a:t>
            </a:r>
            <a:r>
              <a:rPr lang="pl-PL" sz="900" dirty="0">
                <a:solidFill>
                  <a:schemeClr val="dk1"/>
                </a:solidFill>
                <a:latin typeface="Calibri"/>
                <a:ea typeface="Calibri"/>
                <a:cs typeface="Calibri"/>
                <a:sym typeface="Calibri"/>
              </a:rPr>
              <a:t> </a:t>
            </a:r>
            <a:r>
              <a:rPr lang="pl-PL" sz="900" dirty="0" err="1">
                <a:solidFill>
                  <a:schemeClr val="dk1"/>
                </a:solidFill>
                <a:latin typeface="Calibri"/>
                <a:ea typeface="Calibri"/>
                <a:cs typeface="Calibri"/>
                <a:sym typeface="Calibri"/>
              </a:rPr>
              <a:t>support</a:t>
            </a:r>
            <a:r>
              <a:rPr lang="pl-PL" sz="900" dirty="0">
                <a:solidFill>
                  <a:schemeClr val="dk1"/>
                </a:solidFill>
                <a:latin typeface="Calibri"/>
                <a:ea typeface="Calibri"/>
                <a:cs typeface="Calibri"/>
                <a:sym typeface="Calibri"/>
              </a:rPr>
              <a:t> for the </a:t>
            </a:r>
            <a:r>
              <a:rPr lang="pl-PL" sz="900" dirty="0" err="1">
                <a:solidFill>
                  <a:schemeClr val="dk1"/>
                </a:solidFill>
                <a:latin typeface="Calibri"/>
                <a:ea typeface="Calibri"/>
                <a:cs typeface="Calibri"/>
                <a:sym typeface="Calibri"/>
              </a:rPr>
              <a:t>production</a:t>
            </a:r>
            <a:r>
              <a:rPr lang="pl-PL" sz="900" dirty="0">
                <a:solidFill>
                  <a:schemeClr val="dk1"/>
                </a:solidFill>
                <a:latin typeface="Calibri"/>
                <a:ea typeface="Calibri"/>
                <a:cs typeface="Calibri"/>
                <a:sym typeface="Calibri"/>
              </a:rPr>
              <a:t> of </a:t>
            </a:r>
            <a:r>
              <a:rPr lang="pl-PL" sz="900" dirty="0" err="1">
                <a:solidFill>
                  <a:schemeClr val="dk1"/>
                </a:solidFill>
                <a:latin typeface="Calibri"/>
                <a:ea typeface="Calibri"/>
                <a:cs typeface="Calibri"/>
                <a:sym typeface="Calibri"/>
              </a:rPr>
              <a:t>this</a:t>
            </a:r>
            <a:r>
              <a:rPr lang="pl-PL" sz="900" dirty="0">
                <a:solidFill>
                  <a:schemeClr val="dk1"/>
                </a:solidFill>
                <a:latin typeface="Calibri"/>
                <a:ea typeface="Calibri"/>
                <a:cs typeface="Calibri"/>
                <a:sym typeface="Calibri"/>
              </a:rPr>
              <a:t> </a:t>
            </a:r>
            <a:r>
              <a:rPr lang="pl-PL" sz="900" dirty="0" err="1">
                <a:solidFill>
                  <a:schemeClr val="dk1"/>
                </a:solidFill>
                <a:latin typeface="Calibri"/>
                <a:ea typeface="Calibri"/>
                <a:cs typeface="Calibri"/>
                <a:sym typeface="Calibri"/>
              </a:rPr>
              <a:t>publication</a:t>
            </a:r>
            <a:r>
              <a:rPr lang="pl-PL" sz="900" dirty="0">
                <a:solidFill>
                  <a:schemeClr val="dk1"/>
                </a:solidFill>
                <a:latin typeface="Calibri"/>
                <a:ea typeface="Calibri"/>
                <a:cs typeface="Calibri"/>
                <a:sym typeface="Calibri"/>
              </a:rPr>
              <a:t> </a:t>
            </a:r>
            <a:r>
              <a:rPr lang="pl-PL" sz="900" dirty="0" err="1">
                <a:solidFill>
                  <a:schemeClr val="dk1"/>
                </a:solidFill>
                <a:latin typeface="Calibri"/>
                <a:ea typeface="Calibri"/>
                <a:cs typeface="Calibri"/>
                <a:sym typeface="Calibri"/>
              </a:rPr>
              <a:t>does</a:t>
            </a:r>
            <a:r>
              <a:rPr lang="pl-PL" sz="900" dirty="0">
                <a:solidFill>
                  <a:schemeClr val="dk1"/>
                </a:solidFill>
                <a:latin typeface="Calibri"/>
                <a:ea typeface="Calibri"/>
                <a:cs typeface="Calibri"/>
                <a:sym typeface="Calibri"/>
              </a:rPr>
              <a:t> not </a:t>
            </a:r>
            <a:r>
              <a:rPr lang="pl-PL" sz="900" dirty="0" err="1">
                <a:solidFill>
                  <a:schemeClr val="dk1"/>
                </a:solidFill>
                <a:latin typeface="Calibri"/>
                <a:ea typeface="Calibri"/>
                <a:cs typeface="Calibri"/>
                <a:sym typeface="Calibri"/>
              </a:rPr>
              <a:t>constitute</a:t>
            </a:r>
            <a:r>
              <a:rPr lang="pl-PL" sz="900" dirty="0">
                <a:solidFill>
                  <a:schemeClr val="dk1"/>
                </a:solidFill>
                <a:latin typeface="Calibri"/>
                <a:ea typeface="Calibri"/>
                <a:cs typeface="Calibri"/>
                <a:sym typeface="Calibri"/>
              </a:rPr>
              <a:t> </a:t>
            </a:r>
            <a:r>
              <a:rPr lang="pl-PL" sz="900" dirty="0" err="1">
                <a:solidFill>
                  <a:schemeClr val="dk1"/>
                </a:solidFill>
                <a:latin typeface="Calibri"/>
                <a:ea typeface="Calibri"/>
                <a:cs typeface="Calibri"/>
                <a:sym typeface="Calibri"/>
              </a:rPr>
              <a:t>an</a:t>
            </a:r>
            <a:r>
              <a:rPr lang="pl-PL" sz="900" dirty="0">
                <a:solidFill>
                  <a:schemeClr val="dk1"/>
                </a:solidFill>
                <a:latin typeface="Calibri"/>
                <a:ea typeface="Calibri"/>
                <a:cs typeface="Calibri"/>
                <a:sym typeface="Calibri"/>
              </a:rPr>
              <a:t> </a:t>
            </a:r>
            <a:r>
              <a:rPr lang="pl-PL" sz="900" dirty="0" err="1">
                <a:solidFill>
                  <a:schemeClr val="dk1"/>
                </a:solidFill>
                <a:latin typeface="Calibri"/>
                <a:ea typeface="Calibri"/>
                <a:cs typeface="Calibri"/>
                <a:sym typeface="Calibri"/>
              </a:rPr>
              <a:t>endorsement</a:t>
            </a:r>
            <a:r>
              <a:rPr lang="pl-PL" sz="900" dirty="0">
                <a:solidFill>
                  <a:schemeClr val="dk1"/>
                </a:solidFill>
                <a:latin typeface="Calibri"/>
                <a:ea typeface="Calibri"/>
                <a:cs typeface="Calibri"/>
                <a:sym typeface="Calibri"/>
              </a:rPr>
              <a:t> of the </a:t>
            </a:r>
            <a:r>
              <a:rPr lang="pl-PL" sz="900" dirty="0" err="1">
                <a:solidFill>
                  <a:schemeClr val="dk1"/>
                </a:solidFill>
                <a:latin typeface="Calibri"/>
                <a:ea typeface="Calibri"/>
                <a:cs typeface="Calibri"/>
                <a:sym typeface="Calibri"/>
              </a:rPr>
              <a:t>contents</a:t>
            </a:r>
            <a:r>
              <a:rPr lang="pl-PL" sz="900" dirty="0">
                <a:solidFill>
                  <a:schemeClr val="dk1"/>
                </a:solidFill>
                <a:latin typeface="Calibri"/>
                <a:ea typeface="Calibri"/>
                <a:cs typeface="Calibri"/>
                <a:sym typeface="Calibri"/>
              </a:rPr>
              <a:t>, </a:t>
            </a:r>
            <a:r>
              <a:rPr lang="pl-PL" sz="900" dirty="0" err="1">
                <a:solidFill>
                  <a:schemeClr val="dk1"/>
                </a:solidFill>
                <a:latin typeface="Calibri"/>
                <a:ea typeface="Calibri"/>
                <a:cs typeface="Calibri"/>
                <a:sym typeface="Calibri"/>
              </a:rPr>
              <a:t>which</a:t>
            </a:r>
            <a:r>
              <a:rPr lang="pl-PL" sz="900" dirty="0">
                <a:solidFill>
                  <a:schemeClr val="dk1"/>
                </a:solidFill>
                <a:latin typeface="Calibri"/>
                <a:ea typeface="Calibri"/>
                <a:cs typeface="Calibri"/>
                <a:sym typeface="Calibri"/>
              </a:rPr>
              <a:t> </a:t>
            </a:r>
            <a:r>
              <a:rPr lang="pl-PL" sz="900" dirty="0" err="1">
                <a:solidFill>
                  <a:schemeClr val="dk1"/>
                </a:solidFill>
                <a:latin typeface="Calibri"/>
                <a:ea typeface="Calibri"/>
                <a:cs typeface="Calibri"/>
                <a:sym typeface="Calibri"/>
              </a:rPr>
              <a:t>reflect</a:t>
            </a:r>
            <a:r>
              <a:rPr lang="pl-PL" sz="900" dirty="0">
                <a:solidFill>
                  <a:schemeClr val="dk1"/>
                </a:solidFill>
                <a:latin typeface="Calibri"/>
                <a:ea typeface="Calibri"/>
                <a:cs typeface="Calibri"/>
                <a:sym typeface="Calibri"/>
              </a:rPr>
              <a:t> the </a:t>
            </a:r>
            <a:r>
              <a:rPr lang="pl-PL" sz="900" dirty="0" err="1">
                <a:solidFill>
                  <a:schemeClr val="dk1"/>
                </a:solidFill>
                <a:latin typeface="Calibri"/>
                <a:ea typeface="Calibri"/>
                <a:cs typeface="Calibri"/>
                <a:sym typeface="Calibri"/>
              </a:rPr>
              <a:t>views</a:t>
            </a:r>
            <a:r>
              <a:rPr lang="pl-PL" sz="900" dirty="0">
                <a:solidFill>
                  <a:schemeClr val="dk1"/>
                </a:solidFill>
                <a:latin typeface="Calibri"/>
                <a:ea typeface="Calibri"/>
                <a:cs typeface="Calibri"/>
                <a:sym typeface="Calibri"/>
              </a:rPr>
              <a:t> </a:t>
            </a:r>
            <a:r>
              <a:rPr lang="pl-PL" sz="900" dirty="0" err="1">
                <a:solidFill>
                  <a:schemeClr val="dk1"/>
                </a:solidFill>
                <a:latin typeface="Calibri"/>
                <a:ea typeface="Calibri"/>
                <a:cs typeface="Calibri"/>
                <a:sym typeface="Calibri"/>
              </a:rPr>
              <a:t>only</a:t>
            </a:r>
            <a:r>
              <a:rPr lang="pl-PL" sz="900" dirty="0">
                <a:solidFill>
                  <a:schemeClr val="dk1"/>
                </a:solidFill>
                <a:latin typeface="Calibri"/>
                <a:ea typeface="Calibri"/>
                <a:cs typeface="Calibri"/>
                <a:sym typeface="Calibri"/>
              </a:rPr>
              <a:t> of the </a:t>
            </a:r>
            <a:r>
              <a:rPr lang="pl-PL" sz="900" dirty="0" err="1">
                <a:solidFill>
                  <a:schemeClr val="dk1"/>
                </a:solidFill>
                <a:latin typeface="Calibri"/>
                <a:ea typeface="Calibri"/>
                <a:cs typeface="Calibri"/>
                <a:sym typeface="Calibri"/>
              </a:rPr>
              <a:t>authors</a:t>
            </a:r>
            <a:r>
              <a:rPr lang="pl-PL" sz="900" dirty="0">
                <a:solidFill>
                  <a:schemeClr val="dk1"/>
                </a:solidFill>
                <a:latin typeface="Calibri"/>
                <a:ea typeface="Calibri"/>
                <a:cs typeface="Calibri"/>
                <a:sym typeface="Calibri"/>
              </a:rPr>
              <a:t>, and the </a:t>
            </a:r>
            <a:r>
              <a:rPr lang="pl-PL" sz="900" dirty="0" err="1">
                <a:solidFill>
                  <a:schemeClr val="dk1"/>
                </a:solidFill>
                <a:latin typeface="Calibri"/>
                <a:ea typeface="Calibri"/>
                <a:cs typeface="Calibri"/>
                <a:sym typeface="Calibri"/>
              </a:rPr>
              <a:t>Commission</a:t>
            </a:r>
            <a:r>
              <a:rPr lang="pl-PL" sz="900" dirty="0">
                <a:solidFill>
                  <a:schemeClr val="dk1"/>
                </a:solidFill>
                <a:latin typeface="Calibri"/>
                <a:ea typeface="Calibri"/>
                <a:cs typeface="Calibri"/>
                <a:sym typeface="Calibri"/>
              </a:rPr>
              <a:t> </a:t>
            </a:r>
            <a:r>
              <a:rPr lang="pl-PL" sz="900" dirty="0" err="1">
                <a:solidFill>
                  <a:schemeClr val="dk1"/>
                </a:solidFill>
                <a:latin typeface="Calibri"/>
                <a:ea typeface="Calibri"/>
                <a:cs typeface="Calibri"/>
                <a:sym typeface="Calibri"/>
              </a:rPr>
              <a:t>cannot</a:t>
            </a:r>
            <a:r>
              <a:rPr lang="pl-PL" sz="900" dirty="0">
                <a:solidFill>
                  <a:schemeClr val="dk1"/>
                </a:solidFill>
                <a:latin typeface="Calibri"/>
                <a:ea typeface="Calibri"/>
                <a:cs typeface="Calibri"/>
                <a:sym typeface="Calibri"/>
              </a:rPr>
              <a:t> be </a:t>
            </a:r>
            <a:r>
              <a:rPr lang="pl-PL" sz="900" dirty="0" err="1">
                <a:solidFill>
                  <a:schemeClr val="dk1"/>
                </a:solidFill>
                <a:latin typeface="Calibri"/>
                <a:ea typeface="Calibri"/>
                <a:cs typeface="Calibri"/>
                <a:sym typeface="Calibri"/>
              </a:rPr>
              <a:t>held</a:t>
            </a:r>
            <a:r>
              <a:rPr lang="pl-PL" sz="900" dirty="0">
                <a:solidFill>
                  <a:schemeClr val="dk1"/>
                </a:solidFill>
                <a:latin typeface="Calibri"/>
                <a:ea typeface="Calibri"/>
                <a:cs typeface="Calibri"/>
                <a:sym typeface="Calibri"/>
              </a:rPr>
              <a:t> </a:t>
            </a:r>
            <a:r>
              <a:rPr lang="pl-PL" sz="900" dirty="0" err="1">
                <a:solidFill>
                  <a:schemeClr val="dk1"/>
                </a:solidFill>
                <a:latin typeface="Calibri"/>
                <a:ea typeface="Calibri"/>
                <a:cs typeface="Calibri"/>
                <a:sym typeface="Calibri"/>
              </a:rPr>
              <a:t>responsible</a:t>
            </a:r>
            <a:r>
              <a:rPr lang="pl-PL" sz="900" dirty="0">
                <a:solidFill>
                  <a:schemeClr val="dk1"/>
                </a:solidFill>
                <a:latin typeface="Calibri"/>
                <a:ea typeface="Calibri"/>
                <a:cs typeface="Calibri"/>
                <a:sym typeface="Calibri"/>
              </a:rPr>
              <a:t> for </a:t>
            </a:r>
            <a:r>
              <a:rPr lang="pl-PL" sz="900" dirty="0" err="1">
                <a:solidFill>
                  <a:schemeClr val="dk1"/>
                </a:solidFill>
                <a:latin typeface="Calibri"/>
                <a:ea typeface="Calibri"/>
                <a:cs typeface="Calibri"/>
                <a:sym typeface="Calibri"/>
              </a:rPr>
              <a:t>any</a:t>
            </a:r>
            <a:r>
              <a:rPr lang="pl-PL" sz="900" dirty="0">
                <a:solidFill>
                  <a:schemeClr val="dk1"/>
                </a:solidFill>
                <a:latin typeface="Calibri"/>
                <a:ea typeface="Calibri"/>
                <a:cs typeface="Calibri"/>
                <a:sym typeface="Calibri"/>
              </a:rPr>
              <a:t> </a:t>
            </a:r>
            <a:r>
              <a:rPr lang="pl-PL" sz="900" dirty="0" err="1">
                <a:solidFill>
                  <a:schemeClr val="dk1"/>
                </a:solidFill>
                <a:latin typeface="Calibri"/>
                <a:ea typeface="Calibri"/>
                <a:cs typeface="Calibri"/>
                <a:sym typeface="Calibri"/>
              </a:rPr>
              <a:t>use</a:t>
            </a:r>
            <a:r>
              <a:rPr lang="pl-PL" sz="900" dirty="0">
                <a:solidFill>
                  <a:schemeClr val="dk1"/>
                </a:solidFill>
                <a:latin typeface="Calibri"/>
                <a:ea typeface="Calibri"/>
                <a:cs typeface="Calibri"/>
                <a:sym typeface="Calibri"/>
              </a:rPr>
              <a:t> </a:t>
            </a:r>
            <a:r>
              <a:rPr lang="pl-PL" sz="900" dirty="0" err="1">
                <a:solidFill>
                  <a:schemeClr val="dk1"/>
                </a:solidFill>
                <a:latin typeface="Calibri"/>
                <a:ea typeface="Calibri"/>
                <a:cs typeface="Calibri"/>
                <a:sym typeface="Calibri"/>
              </a:rPr>
              <a:t>which</a:t>
            </a:r>
            <a:r>
              <a:rPr lang="pl-PL" sz="900" dirty="0">
                <a:solidFill>
                  <a:schemeClr val="dk1"/>
                </a:solidFill>
                <a:latin typeface="Calibri"/>
                <a:ea typeface="Calibri"/>
                <a:cs typeface="Calibri"/>
                <a:sym typeface="Calibri"/>
              </a:rPr>
              <a:t> </a:t>
            </a:r>
            <a:r>
              <a:rPr lang="pl-PL" sz="900" dirty="0" err="1">
                <a:solidFill>
                  <a:schemeClr val="dk1"/>
                </a:solidFill>
                <a:latin typeface="Calibri"/>
                <a:ea typeface="Calibri"/>
                <a:cs typeface="Calibri"/>
                <a:sym typeface="Calibri"/>
              </a:rPr>
              <a:t>may</a:t>
            </a:r>
            <a:r>
              <a:rPr lang="pl-PL" sz="900" dirty="0">
                <a:solidFill>
                  <a:schemeClr val="dk1"/>
                </a:solidFill>
                <a:latin typeface="Calibri"/>
                <a:ea typeface="Calibri"/>
                <a:cs typeface="Calibri"/>
                <a:sym typeface="Calibri"/>
              </a:rPr>
              <a:t> be </a:t>
            </a:r>
            <a:r>
              <a:rPr lang="pl-PL" sz="900" dirty="0" err="1">
                <a:solidFill>
                  <a:schemeClr val="dk1"/>
                </a:solidFill>
                <a:latin typeface="Calibri"/>
                <a:ea typeface="Calibri"/>
                <a:cs typeface="Calibri"/>
                <a:sym typeface="Calibri"/>
              </a:rPr>
              <a:t>made</a:t>
            </a:r>
            <a:r>
              <a:rPr lang="pl-PL" sz="900" dirty="0">
                <a:solidFill>
                  <a:schemeClr val="dk1"/>
                </a:solidFill>
                <a:latin typeface="Calibri"/>
                <a:ea typeface="Calibri"/>
                <a:cs typeface="Calibri"/>
                <a:sym typeface="Calibri"/>
              </a:rPr>
              <a:t> of the </a:t>
            </a:r>
            <a:r>
              <a:rPr lang="pl-PL" sz="900" dirty="0" err="1">
                <a:solidFill>
                  <a:schemeClr val="dk1"/>
                </a:solidFill>
                <a:latin typeface="Calibri"/>
                <a:ea typeface="Calibri"/>
                <a:cs typeface="Calibri"/>
                <a:sym typeface="Calibri"/>
              </a:rPr>
              <a:t>information</a:t>
            </a:r>
            <a:r>
              <a:rPr lang="pl-PL" sz="900" dirty="0">
                <a:solidFill>
                  <a:schemeClr val="dk1"/>
                </a:solidFill>
                <a:latin typeface="Calibri"/>
                <a:ea typeface="Calibri"/>
                <a:cs typeface="Calibri"/>
                <a:sym typeface="Calibri"/>
              </a:rPr>
              <a:t> </a:t>
            </a:r>
            <a:r>
              <a:rPr lang="pl-PL" sz="900" dirty="0" err="1">
                <a:solidFill>
                  <a:schemeClr val="dk1"/>
                </a:solidFill>
                <a:latin typeface="Calibri"/>
                <a:ea typeface="Calibri"/>
                <a:cs typeface="Calibri"/>
                <a:sym typeface="Calibri"/>
              </a:rPr>
              <a:t>contained</a:t>
            </a:r>
            <a:r>
              <a:rPr lang="pl-PL" sz="900" dirty="0">
                <a:solidFill>
                  <a:schemeClr val="dk1"/>
                </a:solidFill>
                <a:latin typeface="Calibri"/>
                <a:ea typeface="Calibri"/>
                <a:cs typeface="Calibri"/>
                <a:sym typeface="Calibri"/>
              </a:rPr>
              <a:t> </a:t>
            </a:r>
            <a:r>
              <a:rPr lang="pl-PL" sz="900" dirty="0" err="1">
                <a:solidFill>
                  <a:schemeClr val="dk1"/>
                </a:solidFill>
                <a:latin typeface="Calibri"/>
                <a:ea typeface="Calibri"/>
                <a:cs typeface="Calibri"/>
                <a:sym typeface="Calibri"/>
              </a:rPr>
              <a:t>therein</a:t>
            </a:r>
            <a:r>
              <a:rPr lang="pl-PL" sz="900" dirty="0">
                <a:solidFill>
                  <a:schemeClr val="dk1"/>
                </a:solidFill>
                <a:latin typeface="Calibri"/>
                <a:ea typeface="Calibri"/>
                <a:cs typeface="Calibri"/>
                <a:sym typeface="Calibri"/>
              </a:rPr>
              <a:t>.</a:t>
            </a:r>
            <a:endParaRPr sz="900" dirty="0">
              <a:solidFill>
                <a:schemeClr val="dk1"/>
              </a:solidFill>
              <a:latin typeface="Calibri"/>
              <a:ea typeface="Calibri"/>
              <a:cs typeface="Calibri"/>
              <a:sym typeface="Calibri"/>
            </a:endParaRPr>
          </a:p>
        </p:txBody>
      </p:sp>
      <p:sp>
        <p:nvSpPr>
          <p:cNvPr id="153" name="Google Shape;153;p3"/>
          <p:cNvSpPr/>
          <p:nvPr/>
        </p:nvSpPr>
        <p:spPr>
          <a:xfrm>
            <a:off x="1651470" y="1461258"/>
            <a:ext cx="5985732" cy="351000"/>
          </a:xfrm>
          <a:prstGeom prst="roundRect">
            <a:avLst>
              <a:gd name="adj" fmla="val 16667"/>
            </a:avLst>
          </a:prstGeom>
          <a:solidFill>
            <a:srgbClr val="F6B1A2"/>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pl-PL" dirty="0"/>
              <a:t>KREDYTY</a:t>
            </a:r>
            <a:endParaRPr dirty="0"/>
          </a:p>
        </p:txBody>
      </p:sp>
      <p:sp>
        <p:nvSpPr>
          <p:cNvPr id="155" name="Google Shape;155;p3"/>
          <p:cNvSpPr/>
          <p:nvPr/>
        </p:nvSpPr>
        <p:spPr>
          <a:xfrm>
            <a:off x="1721214" y="478432"/>
            <a:ext cx="433604" cy="437134"/>
          </a:xfrm>
          <a:custGeom>
            <a:avLst/>
            <a:gdLst/>
            <a:ahLst/>
            <a:cxnLst/>
            <a:rect l="l" t="t" r="r" b="b"/>
            <a:pathLst>
              <a:path w="3208412" h="3234532" extrusionOk="0">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Tree>
    <p:extLst>
      <p:ext uri="{BB962C8B-B14F-4D97-AF65-F5344CB8AC3E}">
        <p14:creationId xmlns:p14="http://schemas.microsoft.com/office/powerpoint/2010/main" val="843641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3"/>
          <p:cNvSpPr/>
          <p:nvPr/>
        </p:nvSpPr>
        <p:spPr>
          <a:xfrm>
            <a:off x="1692336" y="1263749"/>
            <a:ext cx="5904000" cy="72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7" name="Google Shape;147;p3"/>
          <p:cNvSpPr txBox="1"/>
          <p:nvPr/>
        </p:nvSpPr>
        <p:spPr>
          <a:xfrm>
            <a:off x="1651470" y="2071245"/>
            <a:ext cx="6097558" cy="2062063"/>
          </a:xfrm>
          <a:prstGeom prst="rect">
            <a:avLst/>
          </a:prstGeom>
          <a:noFill/>
          <a:ln>
            <a:noFill/>
          </a:ln>
        </p:spPr>
        <p:txBody>
          <a:bodyPr spcFirstLastPara="1" wrap="square" lIns="91425" tIns="45700" rIns="91425" bIns="45700" anchor="t" anchorCtr="0">
            <a:spAutoFit/>
          </a:bodyPr>
          <a:lstStyle/>
          <a:p>
            <a:pPr marR="0" lvl="0" algn="just" rtl="0">
              <a:lnSpc>
                <a:spcPct val="200000"/>
              </a:lnSpc>
              <a:spcBef>
                <a:spcPts val="0"/>
              </a:spcBef>
              <a:spcAft>
                <a:spcPts val="0"/>
              </a:spcAft>
            </a:pPr>
            <a:r>
              <a:rPr lang="pl-PL" b="1" dirty="0">
                <a:solidFill>
                  <a:srgbClr val="FF0000"/>
                </a:solidFill>
                <a:latin typeface="Arial Rounded"/>
                <a:ea typeface="Arial Rounded"/>
                <a:cs typeface="Arial Rounded"/>
                <a:sym typeface="Arial Rounded"/>
              </a:rPr>
              <a:t>Kredyt bankowy a pożyczka</a:t>
            </a:r>
          </a:p>
          <a:p>
            <a:pPr marR="0" lvl="0" algn="just" rtl="0">
              <a:lnSpc>
                <a:spcPct val="200000"/>
              </a:lnSpc>
              <a:spcBef>
                <a:spcPts val="0"/>
              </a:spcBef>
              <a:spcAft>
                <a:spcPts val="0"/>
              </a:spcAft>
            </a:pPr>
            <a:r>
              <a:rPr lang="pl-PL" sz="1000" b="1" dirty="0">
                <a:solidFill>
                  <a:schemeClr val="tx1"/>
                </a:solidFill>
                <a:latin typeface="Arial Rounded"/>
                <a:ea typeface="Arial Rounded"/>
                <a:cs typeface="Arial Rounded"/>
                <a:sym typeface="Arial Rounded"/>
              </a:rPr>
              <a:t>Mogłoby się wydawać, że pojęcie kredytu oraz pożyczki są stosowane zamiennie i oznaczają to samo. Faktyczne jednak różnice prawne są znaczące. Przede wszystkim kredytu mogą udzielać wyłącznie banki, a umowy kredytowe są regulowane prawem bankowym. Muszą one zawierać informacje na temat terminu zwrotu środków, opłat związanych z udzieleniem kredytu, prowizji i odsetek. Umowy kredytowe są regulowane przez prawo bankowe.</a:t>
            </a:r>
          </a:p>
        </p:txBody>
      </p:sp>
      <p:pic>
        <p:nvPicPr>
          <p:cNvPr id="149" name="Google Shape;149;p3"/>
          <p:cNvPicPr preferRelativeResize="0"/>
          <p:nvPr/>
        </p:nvPicPr>
        <p:blipFill rotWithShape="1">
          <a:blip r:embed="rId3">
            <a:alphaModFix/>
          </a:blip>
          <a:srcRect/>
          <a:stretch/>
        </p:blipFill>
        <p:spPr>
          <a:xfrm>
            <a:off x="6639152" y="49998"/>
            <a:ext cx="1731135" cy="865568"/>
          </a:xfrm>
          <a:prstGeom prst="rect">
            <a:avLst/>
          </a:prstGeom>
          <a:noFill/>
          <a:ln>
            <a:noFill/>
          </a:ln>
        </p:spPr>
      </p:pic>
      <p:pic>
        <p:nvPicPr>
          <p:cNvPr id="150" name="Google Shape;150;p3"/>
          <p:cNvPicPr preferRelativeResize="0"/>
          <p:nvPr/>
        </p:nvPicPr>
        <p:blipFill rotWithShape="1">
          <a:blip r:embed="rId4">
            <a:alphaModFix/>
          </a:blip>
          <a:srcRect/>
          <a:stretch/>
        </p:blipFill>
        <p:spPr>
          <a:xfrm>
            <a:off x="286314" y="4609817"/>
            <a:ext cx="1811459" cy="450275"/>
          </a:xfrm>
          <a:prstGeom prst="rect">
            <a:avLst/>
          </a:prstGeom>
          <a:noFill/>
          <a:ln>
            <a:noFill/>
          </a:ln>
        </p:spPr>
      </p:pic>
      <p:sp>
        <p:nvSpPr>
          <p:cNvPr id="151" name="Google Shape;151;p3"/>
          <p:cNvSpPr txBox="1"/>
          <p:nvPr/>
        </p:nvSpPr>
        <p:spPr>
          <a:xfrm>
            <a:off x="2123728" y="4690760"/>
            <a:ext cx="6930323"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pl-PL" sz="900" dirty="0">
                <a:solidFill>
                  <a:schemeClr val="dk1"/>
                </a:solidFill>
                <a:latin typeface="Calibri"/>
                <a:ea typeface="Calibri"/>
                <a:cs typeface="Calibri"/>
                <a:sym typeface="Calibri"/>
              </a:rPr>
              <a:t>The </a:t>
            </a:r>
            <a:r>
              <a:rPr lang="pl-PL" sz="900" dirty="0" err="1">
                <a:solidFill>
                  <a:schemeClr val="dk1"/>
                </a:solidFill>
                <a:latin typeface="Calibri"/>
                <a:ea typeface="Calibri"/>
                <a:cs typeface="Calibri"/>
                <a:sym typeface="Calibri"/>
              </a:rPr>
              <a:t>European</a:t>
            </a:r>
            <a:r>
              <a:rPr lang="pl-PL" sz="900" dirty="0">
                <a:solidFill>
                  <a:schemeClr val="dk1"/>
                </a:solidFill>
                <a:latin typeface="Calibri"/>
                <a:ea typeface="Calibri"/>
                <a:cs typeface="Calibri"/>
                <a:sym typeface="Calibri"/>
              </a:rPr>
              <a:t> </a:t>
            </a:r>
            <a:r>
              <a:rPr lang="pl-PL" sz="900" dirty="0" err="1">
                <a:solidFill>
                  <a:schemeClr val="dk1"/>
                </a:solidFill>
                <a:latin typeface="Calibri"/>
                <a:ea typeface="Calibri"/>
                <a:cs typeface="Calibri"/>
                <a:sym typeface="Calibri"/>
              </a:rPr>
              <a:t>Commission's</a:t>
            </a:r>
            <a:r>
              <a:rPr lang="pl-PL" sz="900" dirty="0">
                <a:solidFill>
                  <a:schemeClr val="dk1"/>
                </a:solidFill>
                <a:latin typeface="Calibri"/>
                <a:ea typeface="Calibri"/>
                <a:cs typeface="Calibri"/>
                <a:sym typeface="Calibri"/>
              </a:rPr>
              <a:t> </a:t>
            </a:r>
            <a:r>
              <a:rPr lang="pl-PL" sz="900" dirty="0" err="1">
                <a:solidFill>
                  <a:schemeClr val="dk1"/>
                </a:solidFill>
                <a:latin typeface="Calibri"/>
                <a:ea typeface="Calibri"/>
                <a:cs typeface="Calibri"/>
                <a:sym typeface="Calibri"/>
              </a:rPr>
              <a:t>support</a:t>
            </a:r>
            <a:r>
              <a:rPr lang="pl-PL" sz="900" dirty="0">
                <a:solidFill>
                  <a:schemeClr val="dk1"/>
                </a:solidFill>
                <a:latin typeface="Calibri"/>
                <a:ea typeface="Calibri"/>
                <a:cs typeface="Calibri"/>
                <a:sym typeface="Calibri"/>
              </a:rPr>
              <a:t> for the </a:t>
            </a:r>
            <a:r>
              <a:rPr lang="pl-PL" sz="900" dirty="0" err="1">
                <a:solidFill>
                  <a:schemeClr val="dk1"/>
                </a:solidFill>
                <a:latin typeface="Calibri"/>
                <a:ea typeface="Calibri"/>
                <a:cs typeface="Calibri"/>
                <a:sym typeface="Calibri"/>
              </a:rPr>
              <a:t>production</a:t>
            </a:r>
            <a:r>
              <a:rPr lang="pl-PL" sz="900" dirty="0">
                <a:solidFill>
                  <a:schemeClr val="dk1"/>
                </a:solidFill>
                <a:latin typeface="Calibri"/>
                <a:ea typeface="Calibri"/>
                <a:cs typeface="Calibri"/>
                <a:sym typeface="Calibri"/>
              </a:rPr>
              <a:t> of </a:t>
            </a:r>
            <a:r>
              <a:rPr lang="pl-PL" sz="900" dirty="0" err="1">
                <a:solidFill>
                  <a:schemeClr val="dk1"/>
                </a:solidFill>
                <a:latin typeface="Calibri"/>
                <a:ea typeface="Calibri"/>
                <a:cs typeface="Calibri"/>
                <a:sym typeface="Calibri"/>
              </a:rPr>
              <a:t>this</a:t>
            </a:r>
            <a:r>
              <a:rPr lang="pl-PL" sz="900" dirty="0">
                <a:solidFill>
                  <a:schemeClr val="dk1"/>
                </a:solidFill>
                <a:latin typeface="Calibri"/>
                <a:ea typeface="Calibri"/>
                <a:cs typeface="Calibri"/>
                <a:sym typeface="Calibri"/>
              </a:rPr>
              <a:t> </a:t>
            </a:r>
            <a:r>
              <a:rPr lang="pl-PL" sz="900" dirty="0" err="1">
                <a:solidFill>
                  <a:schemeClr val="dk1"/>
                </a:solidFill>
                <a:latin typeface="Calibri"/>
                <a:ea typeface="Calibri"/>
                <a:cs typeface="Calibri"/>
                <a:sym typeface="Calibri"/>
              </a:rPr>
              <a:t>publication</a:t>
            </a:r>
            <a:r>
              <a:rPr lang="pl-PL" sz="900" dirty="0">
                <a:solidFill>
                  <a:schemeClr val="dk1"/>
                </a:solidFill>
                <a:latin typeface="Calibri"/>
                <a:ea typeface="Calibri"/>
                <a:cs typeface="Calibri"/>
                <a:sym typeface="Calibri"/>
              </a:rPr>
              <a:t> </a:t>
            </a:r>
            <a:r>
              <a:rPr lang="pl-PL" sz="900" dirty="0" err="1">
                <a:solidFill>
                  <a:schemeClr val="dk1"/>
                </a:solidFill>
                <a:latin typeface="Calibri"/>
                <a:ea typeface="Calibri"/>
                <a:cs typeface="Calibri"/>
                <a:sym typeface="Calibri"/>
              </a:rPr>
              <a:t>does</a:t>
            </a:r>
            <a:r>
              <a:rPr lang="pl-PL" sz="900" dirty="0">
                <a:solidFill>
                  <a:schemeClr val="dk1"/>
                </a:solidFill>
                <a:latin typeface="Calibri"/>
                <a:ea typeface="Calibri"/>
                <a:cs typeface="Calibri"/>
                <a:sym typeface="Calibri"/>
              </a:rPr>
              <a:t> not </a:t>
            </a:r>
            <a:r>
              <a:rPr lang="pl-PL" sz="900" dirty="0" err="1">
                <a:solidFill>
                  <a:schemeClr val="dk1"/>
                </a:solidFill>
                <a:latin typeface="Calibri"/>
                <a:ea typeface="Calibri"/>
                <a:cs typeface="Calibri"/>
                <a:sym typeface="Calibri"/>
              </a:rPr>
              <a:t>constitute</a:t>
            </a:r>
            <a:r>
              <a:rPr lang="pl-PL" sz="900" dirty="0">
                <a:solidFill>
                  <a:schemeClr val="dk1"/>
                </a:solidFill>
                <a:latin typeface="Calibri"/>
                <a:ea typeface="Calibri"/>
                <a:cs typeface="Calibri"/>
                <a:sym typeface="Calibri"/>
              </a:rPr>
              <a:t> </a:t>
            </a:r>
            <a:r>
              <a:rPr lang="pl-PL" sz="900" dirty="0" err="1">
                <a:solidFill>
                  <a:schemeClr val="dk1"/>
                </a:solidFill>
                <a:latin typeface="Calibri"/>
                <a:ea typeface="Calibri"/>
                <a:cs typeface="Calibri"/>
                <a:sym typeface="Calibri"/>
              </a:rPr>
              <a:t>an</a:t>
            </a:r>
            <a:r>
              <a:rPr lang="pl-PL" sz="900" dirty="0">
                <a:solidFill>
                  <a:schemeClr val="dk1"/>
                </a:solidFill>
                <a:latin typeface="Calibri"/>
                <a:ea typeface="Calibri"/>
                <a:cs typeface="Calibri"/>
                <a:sym typeface="Calibri"/>
              </a:rPr>
              <a:t> </a:t>
            </a:r>
            <a:r>
              <a:rPr lang="pl-PL" sz="900" dirty="0" err="1">
                <a:solidFill>
                  <a:schemeClr val="dk1"/>
                </a:solidFill>
                <a:latin typeface="Calibri"/>
                <a:ea typeface="Calibri"/>
                <a:cs typeface="Calibri"/>
                <a:sym typeface="Calibri"/>
              </a:rPr>
              <a:t>endorsement</a:t>
            </a:r>
            <a:r>
              <a:rPr lang="pl-PL" sz="900" dirty="0">
                <a:solidFill>
                  <a:schemeClr val="dk1"/>
                </a:solidFill>
                <a:latin typeface="Calibri"/>
                <a:ea typeface="Calibri"/>
                <a:cs typeface="Calibri"/>
                <a:sym typeface="Calibri"/>
              </a:rPr>
              <a:t> of the </a:t>
            </a:r>
            <a:r>
              <a:rPr lang="pl-PL" sz="900" dirty="0" err="1">
                <a:solidFill>
                  <a:schemeClr val="dk1"/>
                </a:solidFill>
                <a:latin typeface="Calibri"/>
                <a:ea typeface="Calibri"/>
                <a:cs typeface="Calibri"/>
                <a:sym typeface="Calibri"/>
              </a:rPr>
              <a:t>contents</a:t>
            </a:r>
            <a:r>
              <a:rPr lang="pl-PL" sz="900" dirty="0">
                <a:solidFill>
                  <a:schemeClr val="dk1"/>
                </a:solidFill>
                <a:latin typeface="Calibri"/>
                <a:ea typeface="Calibri"/>
                <a:cs typeface="Calibri"/>
                <a:sym typeface="Calibri"/>
              </a:rPr>
              <a:t>, </a:t>
            </a:r>
            <a:r>
              <a:rPr lang="pl-PL" sz="900" dirty="0" err="1">
                <a:solidFill>
                  <a:schemeClr val="dk1"/>
                </a:solidFill>
                <a:latin typeface="Calibri"/>
                <a:ea typeface="Calibri"/>
                <a:cs typeface="Calibri"/>
                <a:sym typeface="Calibri"/>
              </a:rPr>
              <a:t>which</a:t>
            </a:r>
            <a:r>
              <a:rPr lang="pl-PL" sz="900" dirty="0">
                <a:solidFill>
                  <a:schemeClr val="dk1"/>
                </a:solidFill>
                <a:latin typeface="Calibri"/>
                <a:ea typeface="Calibri"/>
                <a:cs typeface="Calibri"/>
                <a:sym typeface="Calibri"/>
              </a:rPr>
              <a:t> </a:t>
            </a:r>
            <a:r>
              <a:rPr lang="pl-PL" sz="900" dirty="0" err="1">
                <a:solidFill>
                  <a:schemeClr val="dk1"/>
                </a:solidFill>
                <a:latin typeface="Calibri"/>
                <a:ea typeface="Calibri"/>
                <a:cs typeface="Calibri"/>
                <a:sym typeface="Calibri"/>
              </a:rPr>
              <a:t>reflect</a:t>
            </a:r>
            <a:r>
              <a:rPr lang="pl-PL" sz="900" dirty="0">
                <a:solidFill>
                  <a:schemeClr val="dk1"/>
                </a:solidFill>
                <a:latin typeface="Calibri"/>
                <a:ea typeface="Calibri"/>
                <a:cs typeface="Calibri"/>
                <a:sym typeface="Calibri"/>
              </a:rPr>
              <a:t> the </a:t>
            </a:r>
            <a:r>
              <a:rPr lang="pl-PL" sz="900" dirty="0" err="1">
                <a:solidFill>
                  <a:schemeClr val="dk1"/>
                </a:solidFill>
                <a:latin typeface="Calibri"/>
                <a:ea typeface="Calibri"/>
                <a:cs typeface="Calibri"/>
                <a:sym typeface="Calibri"/>
              </a:rPr>
              <a:t>views</a:t>
            </a:r>
            <a:r>
              <a:rPr lang="pl-PL" sz="900" dirty="0">
                <a:solidFill>
                  <a:schemeClr val="dk1"/>
                </a:solidFill>
                <a:latin typeface="Calibri"/>
                <a:ea typeface="Calibri"/>
                <a:cs typeface="Calibri"/>
                <a:sym typeface="Calibri"/>
              </a:rPr>
              <a:t> </a:t>
            </a:r>
            <a:r>
              <a:rPr lang="pl-PL" sz="900" dirty="0" err="1">
                <a:solidFill>
                  <a:schemeClr val="dk1"/>
                </a:solidFill>
                <a:latin typeface="Calibri"/>
                <a:ea typeface="Calibri"/>
                <a:cs typeface="Calibri"/>
                <a:sym typeface="Calibri"/>
              </a:rPr>
              <a:t>only</a:t>
            </a:r>
            <a:r>
              <a:rPr lang="pl-PL" sz="900" dirty="0">
                <a:solidFill>
                  <a:schemeClr val="dk1"/>
                </a:solidFill>
                <a:latin typeface="Calibri"/>
                <a:ea typeface="Calibri"/>
                <a:cs typeface="Calibri"/>
                <a:sym typeface="Calibri"/>
              </a:rPr>
              <a:t> of the </a:t>
            </a:r>
            <a:r>
              <a:rPr lang="pl-PL" sz="900" dirty="0" err="1">
                <a:solidFill>
                  <a:schemeClr val="dk1"/>
                </a:solidFill>
                <a:latin typeface="Calibri"/>
                <a:ea typeface="Calibri"/>
                <a:cs typeface="Calibri"/>
                <a:sym typeface="Calibri"/>
              </a:rPr>
              <a:t>authors</a:t>
            </a:r>
            <a:r>
              <a:rPr lang="pl-PL" sz="900" dirty="0">
                <a:solidFill>
                  <a:schemeClr val="dk1"/>
                </a:solidFill>
                <a:latin typeface="Calibri"/>
                <a:ea typeface="Calibri"/>
                <a:cs typeface="Calibri"/>
                <a:sym typeface="Calibri"/>
              </a:rPr>
              <a:t>, and the </a:t>
            </a:r>
            <a:r>
              <a:rPr lang="pl-PL" sz="900" dirty="0" err="1">
                <a:solidFill>
                  <a:schemeClr val="dk1"/>
                </a:solidFill>
                <a:latin typeface="Calibri"/>
                <a:ea typeface="Calibri"/>
                <a:cs typeface="Calibri"/>
                <a:sym typeface="Calibri"/>
              </a:rPr>
              <a:t>Commission</a:t>
            </a:r>
            <a:r>
              <a:rPr lang="pl-PL" sz="900" dirty="0">
                <a:solidFill>
                  <a:schemeClr val="dk1"/>
                </a:solidFill>
                <a:latin typeface="Calibri"/>
                <a:ea typeface="Calibri"/>
                <a:cs typeface="Calibri"/>
                <a:sym typeface="Calibri"/>
              </a:rPr>
              <a:t> </a:t>
            </a:r>
            <a:r>
              <a:rPr lang="pl-PL" sz="900" dirty="0" err="1">
                <a:solidFill>
                  <a:schemeClr val="dk1"/>
                </a:solidFill>
                <a:latin typeface="Calibri"/>
                <a:ea typeface="Calibri"/>
                <a:cs typeface="Calibri"/>
                <a:sym typeface="Calibri"/>
              </a:rPr>
              <a:t>cannot</a:t>
            </a:r>
            <a:r>
              <a:rPr lang="pl-PL" sz="900" dirty="0">
                <a:solidFill>
                  <a:schemeClr val="dk1"/>
                </a:solidFill>
                <a:latin typeface="Calibri"/>
                <a:ea typeface="Calibri"/>
                <a:cs typeface="Calibri"/>
                <a:sym typeface="Calibri"/>
              </a:rPr>
              <a:t> be </a:t>
            </a:r>
            <a:r>
              <a:rPr lang="pl-PL" sz="900" dirty="0" err="1">
                <a:solidFill>
                  <a:schemeClr val="dk1"/>
                </a:solidFill>
                <a:latin typeface="Calibri"/>
                <a:ea typeface="Calibri"/>
                <a:cs typeface="Calibri"/>
                <a:sym typeface="Calibri"/>
              </a:rPr>
              <a:t>held</a:t>
            </a:r>
            <a:r>
              <a:rPr lang="pl-PL" sz="900" dirty="0">
                <a:solidFill>
                  <a:schemeClr val="dk1"/>
                </a:solidFill>
                <a:latin typeface="Calibri"/>
                <a:ea typeface="Calibri"/>
                <a:cs typeface="Calibri"/>
                <a:sym typeface="Calibri"/>
              </a:rPr>
              <a:t> </a:t>
            </a:r>
            <a:r>
              <a:rPr lang="pl-PL" sz="900" dirty="0" err="1">
                <a:solidFill>
                  <a:schemeClr val="dk1"/>
                </a:solidFill>
                <a:latin typeface="Calibri"/>
                <a:ea typeface="Calibri"/>
                <a:cs typeface="Calibri"/>
                <a:sym typeface="Calibri"/>
              </a:rPr>
              <a:t>responsible</a:t>
            </a:r>
            <a:r>
              <a:rPr lang="pl-PL" sz="900" dirty="0">
                <a:solidFill>
                  <a:schemeClr val="dk1"/>
                </a:solidFill>
                <a:latin typeface="Calibri"/>
                <a:ea typeface="Calibri"/>
                <a:cs typeface="Calibri"/>
                <a:sym typeface="Calibri"/>
              </a:rPr>
              <a:t> for </a:t>
            </a:r>
            <a:r>
              <a:rPr lang="pl-PL" sz="900" dirty="0" err="1">
                <a:solidFill>
                  <a:schemeClr val="dk1"/>
                </a:solidFill>
                <a:latin typeface="Calibri"/>
                <a:ea typeface="Calibri"/>
                <a:cs typeface="Calibri"/>
                <a:sym typeface="Calibri"/>
              </a:rPr>
              <a:t>any</a:t>
            </a:r>
            <a:r>
              <a:rPr lang="pl-PL" sz="900" dirty="0">
                <a:solidFill>
                  <a:schemeClr val="dk1"/>
                </a:solidFill>
                <a:latin typeface="Calibri"/>
                <a:ea typeface="Calibri"/>
                <a:cs typeface="Calibri"/>
                <a:sym typeface="Calibri"/>
              </a:rPr>
              <a:t> </a:t>
            </a:r>
            <a:r>
              <a:rPr lang="pl-PL" sz="900" dirty="0" err="1">
                <a:solidFill>
                  <a:schemeClr val="dk1"/>
                </a:solidFill>
                <a:latin typeface="Calibri"/>
                <a:ea typeface="Calibri"/>
                <a:cs typeface="Calibri"/>
                <a:sym typeface="Calibri"/>
              </a:rPr>
              <a:t>use</a:t>
            </a:r>
            <a:r>
              <a:rPr lang="pl-PL" sz="900" dirty="0">
                <a:solidFill>
                  <a:schemeClr val="dk1"/>
                </a:solidFill>
                <a:latin typeface="Calibri"/>
                <a:ea typeface="Calibri"/>
                <a:cs typeface="Calibri"/>
                <a:sym typeface="Calibri"/>
              </a:rPr>
              <a:t> </a:t>
            </a:r>
            <a:r>
              <a:rPr lang="pl-PL" sz="900" dirty="0" err="1">
                <a:solidFill>
                  <a:schemeClr val="dk1"/>
                </a:solidFill>
                <a:latin typeface="Calibri"/>
                <a:ea typeface="Calibri"/>
                <a:cs typeface="Calibri"/>
                <a:sym typeface="Calibri"/>
              </a:rPr>
              <a:t>which</a:t>
            </a:r>
            <a:r>
              <a:rPr lang="pl-PL" sz="900" dirty="0">
                <a:solidFill>
                  <a:schemeClr val="dk1"/>
                </a:solidFill>
                <a:latin typeface="Calibri"/>
                <a:ea typeface="Calibri"/>
                <a:cs typeface="Calibri"/>
                <a:sym typeface="Calibri"/>
              </a:rPr>
              <a:t> </a:t>
            </a:r>
            <a:r>
              <a:rPr lang="pl-PL" sz="900" dirty="0" err="1">
                <a:solidFill>
                  <a:schemeClr val="dk1"/>
                </a:solidFill>
                <a:latin typeface="Calibri"/>
                <a:ea typeface="Calibri"/>
                <a:cs typeface="Calibri"/>
                <a:sym typeface="Calibri"/>
              </a:rPr>
              <a:t>may</a:t>
            </a:r>
            <a:r>
              <a:rPr lang="pl-PL" sz="900" dirty="0">
                <a:solidFill>
                  <a:schemeClr val="dk1"/>
                </a:solidFill>
                <a:latin typeface="Calibri"/>
                <a:ea typeface="Calibri"/>
                <a:cs typeface="Calibri"/>
                <a:sym typeface="Calibri"/>
              </a:rPr>
              <a:t> be </a:t>
            </a:r>
            <a:r>
              <a:rPr lang="pl-PL" sz="900" dirty="0" err="1">
                <a:solidFill>
                  <a:schemeClr val="dk1"/>
                </a:solidFill>
                <a:latin typeface="Calibri"/>
                <a:ea typeface="Calibri"/>
                <a:cs typeface="Calibri"/>
                <a:sym typeface="Calibri"/>
              </a:rPr>
              <a:t>made</a:t>
            </a:r>
            <a:r>
              <a:rPr lang="pl-PL" sz="900" dirty="0">
                <a:solidFill>
                  <a:schemeClr val="dk1"/>
                </a:solidFill>
                <a:latin typeface="Calibri"/>
                <a:ea typeface="Calibri"/>
                <a:cs typeface="Calibri"/>
                <a:sym typeface="Calibri"/>
              </a:rPr>
              <a:t> of the </a:t>
            </a:r>
            <a:r>
              <a:rPr lang="pl-PL" sz="900" dirty="0" err="1">
                <a:solidFill>
                  <a:schemeClr val="dk1"/>
                </a:solidFill>
                <a:latin typeface="Calibri"/>
                <a:ea typeface="Calibri"/>
                <a:cs typeface="Calibri"/>
                <a:sym typeface="Calibri"/>
              </a:rPr>
              <a:t>information</a:t>
            </a:r>
            <a:r>
              <a:rPr lang="pl-PL" sz="900" dirty="0">
                <a:solidFill>
                  <a:schemeClr val="dk1"/>
                </a:solidFill>
                <a:latin typeface="Calibri"/>
                <a:ea typeface="Calibri"/>
                <a:cs typeface="Calibri"/>
                <a:sym typeface="Calibri"/>
              </a:rPr>
              <a:t> </a:t>
            </a:r>
            <a:r>
              <a:rPr lang="pl-PL" sz="900" dirty="0" err="1">
                <a:solidFill>
                  <a:schemeClr val="dk1"/>
                </a:solidFill>
                <a:latin typeface="Calibri"/>
                <a:ea typeface="Calibri"/>
                <a:cs typeface="Calibri"/>
                <a:sym typeface="Calibri"/>
              </a:rPr>
              <a:t>contained</a:t>
            </a:r>
            <a:r>
              <a:rPr lang="pl-PL" sz="900" dirty="0">
                <a:solidFill>
                  <a:schemeClr val="dk1"/>
                </a:solidFill>
                <a:latin typeface="Calibri"/>
                <a:ea typeface="Calibri"/>
                <a:cs typeface="Calibri"/>
                <a:sym typeface="Calibri"/>
              </a:rPr>
              <a:t> </a:t>
            </a:r>
            <a:r>
              <a:rPr lang="pl-PL" sz="900" dirty="0" err="1">
                <a:solidFill>
                  <a:schemeClr val="dk1"/>
                </a:solidFill>
                <a:latin typeface="Calibri"/>
                <a:ea typeface="Calibri"/>
                <a:cs typeface="Calibri"/>
                <a:sym typeface="Calibri"/>
              </a:rPr>
              <a:t>therein</a:t>
            </a:r>
            <a:r>
              <a:rPr lang="pl-PL" sz="900" dirty="0">
                <a:solidFill>
                  <a:schemeClr val="dk1"/>
                </a:solidFill>
                <a:latin typeface="Calibri"/>
                <a:ea typeface="Calibri"/>
                <a:cs typeface="Calibri"/>
                <a:sym typeface="Calibri"/>
              </a:rPr>
              <a:t>.</a:t>
            </a:r>
            <a:endParaRPr sz="900" dirty="0">
              <a:solidFill>
                <a:schemeClr val="dk1"/>
              </a:solidFill>
              <a:latin typeface="Calibri"/>
              <a:ea typeface="Calibri"/>
              <a:cs typeface="Calibri"/>
              <a:sym typeface="Calibri"/>
            </a:endParaRPr>
          </a:p>
        </p:txBody>
      </p:sp>
      <p:sp>
        <p:nvSpPr>
          <p:cNvPr id="153" name="Google Shape;153;p3"/>
          <p:cNvSpPr/>
          <p:nvPr/>
        </p:nvSpPr>
        <p:spPr>
          <a:xfrm>
            <a:off x="1651470" y="1461258"/>
            <a:ext cx="5985732" cy="351000"/>
          </a:xfrm>
          <a:prstGeom prst="roundRect">
            <a:avLst>
              <a:gd name="adj" fmla="val 16667"/>
            </a:avLst>
          </a:prstGeom>
          <a:solidFill>
            <a:srgbClr val="F6B1A2"/>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pl-PL" dirty="0"/>
              <a:t>KREDYTY</a:t>
            </a:r>
            <a:endParaRPr dirty="0"/>
          </a:p>
        </p:txBody>
      </p:sp>
      <p:sp>
        <p:nvSpPr>
          <p:cNvPr id="155" name="Google Shape;155;p3"/>
          <p:cNvSpPr/>
          <p:nvPr/>
        </p:nvSpPr>
        <p:spPr>
          <a:xfrm>
            <a:off x="1721214" y="478432"/>
            <a:ext cx="433604" cy="437134"/>
          </a:xfrm>
          <a:custGeom>
            <a:avLst/>
            <a:gdLst/>
            <a:ahLst/>
            <a:cxnLst/>
            <a:rect l="l" t="t" r="r" b="b"/>
            <a:pathLst>
              <a:path w="3208412" h="3234532" extrusionOk="0">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Tree>
    <p:extLst>
      <p:ext uri="{BB962C8B-B14F-4D97-AF65-F5344CB8AC3E}">
        <p14:creationId xmlns:p14="http://schemas.microsoft.com/office/powerpoint/2010/main" val="31620619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3"/>
          <p:cNvSpPr/>
          <p:nvPr/>
        </p:nvSpPr>
        <p:spPr>
          <a:xfrm>
            <a:off x="1692336" y="1263749"/>
            <a:ext cx="5904000" cy="72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7" name="Google Shape;147;p3"/>
          <p:cNvSpPr txBox="1"/>
          <p:nvPr/>
        </p:nvSpPr>
        <p:spPr>
          <a:xfrm>
            <a:off x="1651470" y="2071245"/>
            <a:ext cx="6097558" cy="2215951"/>
          </a:xfrm>
          <a:prstGeom prst="rect">
            <a:avLst/>
          </a:prstGeom>
          <a:noFill/>
          <a:ln>
            <a:noFill/>
          </a:ln>
        </p:spPr>
        <p:txBody>
          <a:bodyPr spcFirstLastPara="1" wrap="square" lIns="91425" tIns="45700" rIns="91425" bIns="45700" anchor="t" anchorCtr="0">
            <a:spAutoFit/>
          </a:bodyPr>
          <a:lstStyle/>
          <a:p>
            <a:pPr marR="0" lvl="0" algn="just" rtl="0">
              <a:lnSpc>
                <a:spcPct val="200000"/>
              </a:lnSpc>
              <a:spcBef>
                <a:spcPts val="0"/>
              </a:spcBef>
              <a:spcAft>
                <a:spcPts val="0"/>
              </a:spcAft>
            </a:pPr>
            <a:r>
              <a:rPr lang="pl-PL" b="1" dirty="0">
                <a:solidFill>
                  <a:srgbClr val="FF0000"/>
                </a:solidFill>
                <a:latin typeface="Arial Rounded"/>
                <a:ea typeface="Arial Rounded"/>
                <a:cs typeface="Arial Rounded"/>
                <a:sym typeface="Arial Rounded"/>
              </a:rPr>
              <a:t>Kredyt bankowy a pożyczka</a:t>
            </a:r>
          </a:p>
          <a:p>
            <a:pPr marR="0" lvl="0" algn="just" rtl="0">
              <a:lnSpc>
                <a:spcPct val="200000"/>
              </a:lnSpc>
              <a:spcBef>
                <a:spcPts val="0"/>
              </a:spcBef>
              <a:spcAft>
                <a:spcPts val="0"/>
              </a:spcAft>
            </a:pPr>
            <a:r>
              <a:rPr lang="pl-PL" sz="1100" b="1" dirty="0">
                <a:solidFill>
                  <a:schemeClr val="tx1"/>
                </a:solidFill>
                <a:latin typeface="Arial Rounded"/>
                <a:ea typeface="Arial Rounded"/>
                <a:cs typeface="Arial Rounded"/>
                <a:sym typeface="Arial Rounded"/>
              </a:rPr>
              <a:t>Pożyczka natomiast może być udzielana przez każdego, kto posiada wolne środki. Dodatkowo znaczący jest fakt, że przy kwotach poniżej 500 zł nie jest wymagana umowa w formie pisemnej. Nie ma również obowiązku, aby kontrakt dotyczący pożyczki określał termin jej spłaty czy charakterystyczne jej cechy. Pożyczka podlega rygorom kodeksu cywilnego.</a:t>
            </a:r>
          </a:p>
        </p:txBody>
      </p:sp>
      <p:pic>
        <p:nvPicPr>
          <p:cNvPr id="149" name="Google Shape;149;p3"/>
          <p:cNvPicPr preferRelativeResize="0"/>
          <p:nvPr/>
        </p:nvPicPr>
        <p:blipFill rotWithShape="1">
          <a:blip r:embed="rId3">
            <a:alphaModFix/>
          </a:blip>
          <a:srcRect/>
          <a:stretch/>
        </p:blipFill>
        <p:spPr>
          <a:xfrm>
            <a:off x="6639152" y="49998"/>
            <a:ext cx="1731135" cy="865568"/>
          </a:xfrm>
          <a:prstGeom prst="rect">
            <a:avLst/>
          </a:prstGeom>
          <a:noFill/>
          <a:ln>
            <a:noFill/>
          </a:ln>
        </p:spPr>
      </p:pic>
      <p:pic>
        <p:nvPicPr>
          <p:cNvPr id="150" name="Google Shape;150;p3"/>
          <p:cNvPicPr preferRelativeResize="0"/>
          <p:nvPr/>
        </p:nvPicPr>
        <p:blipFill rotWithShape="1">
          <a:blip r:embed="rId4">
            <a:alphaModFix/>
          </a:blip>
          <a:srcRect/>
          <a:stretch/>
        </p:blipFill>
        <p:spPr>
          <a:xfrm>
            <a:off x="286314" y="4609817"/>
            <a:ext cx="1811459" cy="450275"/>
          </a:xfrm>
          <a:prstGeom prst="rect">
            <a:avLst/>
          </a:prstGeom>
          <a:noFill/>
          <a:ln>
            <a:noFill/>
          </a:ln>
        </p:spPr>
      </p:pic>
      <p:sp>
        <p:nvSpPr>
          <p:cNvPr id="151" name="Google Shape;151;p3"/>
          <p:cNvSpPr txBox="1"/>
          <p:nvPr/>
        </p:nvSpPr>
        <p:spPr>
          <a:xfrm>
            <a:off x="2123728" y="4690760"/>
            <a:ext cx="6930323"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pl-PL" sz="900" dirty="0">
                <a:solidFill>
                  <a:schemeClr val="dk1"/>
                </a:solidFill>
                <a:latin typeface="Calibri"/>
                <a:ea typeface="Calibri"/>
                <a:cs typeface="Calibri"/>
                <a:sym typeface="Calibri"/>
              </a:rPr>
              <a:t>The </a:t>
            </a:r>
            <a:r>
              <a:rPr lang="pl-PL" sz="900" dirty="0" err="1">
                <a:solidFill>
                  <a:schemeClr val="dk1"/>
                </a:solidFill>
                <a:latin typeface="Calibri"/>
                <a:ea typeface="Calibri"/>
                <a:cs typeface="Calibri"/>
                <a:sym typeface="Calibri"/>
              </a:rPr>
              <a:t>European</a:t>
            </a:r>
            <a:r>
              <a:rPr lang="pl-PL" sz="900" dirty="0">
                <a:solidFill>
                  <a:schemeClr val="dk1"/>
                </a:solidFill>
                <a:latin typeface="Calibri"/>
                <a:ea typeface="Calibri"/>
                <a:cs typeface="Calibri"/>
                <a:sym typeface="Calibri"/>
              </a:rPr>
              <a:t> </a:t>
            </a:r>
            <a:r>
              <a:rPr lang="pl-PL" sz="900" dirty="0" err="1">
                <a:solidFill>
                  <a:schemeClr val="dk1"/>
                </a:solidFill>
                <a:latin typeface="Calibri"/>
                <a:ea typeface="Calibri"/>
                <a:cs typeface="Calibri"/>
                <a:sym typeface="Calibri"/>
              </a:rPr>
              <a:t>Commission's</a:t>
            </a:r>
            <a:r>
              <a:rPr lang="pl-PL" sz="900" dirty="0">
                <a:solidFill>
                  <a:schemeClr val="dk1"/>
                </a:solidFill>
                <a:latin typeface="Calibri"/>
                <a:ea typeface="Calibri"/>
                <a:cs typeface="Calibri"/>
                <a:sym typeface="Calibri"/>
              </a:rPr>
              <a:t> </a:t>
            </a:r>
            <a:r>
              <a:rPr lang="pl-PL" sz="900" dirty="0" err="1">
                <a:solidFill>
                  <a:schemeClr val="dk1"/>
                </a:solidFill>
                <a:latin typeface="Calibri"/>
                <a:ea typeface="Calibri"/>
                <a:cs typeface="Calibri"/>
                <a:sym typeface="Calibri"/>
              </a:rPr>
              <a:t>support</a:t>
            </a:r>
            <a:r>
              <a:rPr lang="pl-PL" sz="900" dirty="0">
                <a:solidFill>
                  <a:schemeClr val="dk1"/>
                </a:solidFill>
                <a:latin typeface="Calibri"/>
                <a:ea typeface="Calibri"/>
                <a:cs typeface="Calibri"/>
                <a:sym typeface="Calibri"/>
              </a:rPr>
              <a:t> for the </a:t>
            </a:r>
            <a:r>
              <a:rPr lang="pl-PL" sz="900" dirty="0" err="1">
                <a:solidFill>
                  <a:schemeClr val="dk1"/>
                </a:solidFill>
                <a:latin typeface="Calibri"/>
                <a:ea typeface="Calibri"/>
                <a:cs typeface="Calibri"/>
                <a:sym typeface="Calibri"/>
              </a:rPr>
              <a:t>production</a:t>
            </a:r>
            <a:r>
              <a:rPr lang="pl-PL" sz="900" dirty="0">
                <a:solidFill>
                  <a:schemeClr val="dk1"/>
                </a:solidFill>
                <a:latin typeface="Calibri"/>
                <a:ea typeface="Calibri"/>
                <a:cs typeface="Calibri"/>
                <a:sym typeface="Calibri"/>
              </a:rPr>
              <a:t> of </a:t>
            </a:r>
            <a:r>
              <a:rPr lang="pl-PL" sz="900" dirty="0" err="1">
                <a:solidFill>
                  <a:schemeClr val="dk1"/>
                </a:solidFill>
                <a:latin typeface="Calibri"/>
                <a:ea typeface="Calibri"/>
                <a:cs typeface="Calibri"/>
                <a:sym typeface="Calibri"/>
              </a:rPr>
              <a:t>this</a:t>
            </a:r>
            <a:r>
              <a:rPr lang="pl-PL" sz="900" dirty="0">
                <a:solidFill>
                  <a:schemeClr val="dk1"/>
                </a:solidFill>
                <a:latin typeface="Calibri"/>
                <a:ea typeface="Calibri"/>
                <a:cs typeface="Calibri"/>
                <a:sym typeface="Calibri"/>
              </a:rPr>
              <a:t> </a:t>
            </a:r>
            <a:r>
              <a:rPr lang="pl-PL" sz="900" dirty="0" err="1">
                <a:solidFill>
                  <a:schemeClr val="dk1"/>
                </a:solidFill>
                <a:latin typeface="Calibri"/>
                <a:ea typeface="Calibri"/>
                <a:cs typeface="Calibri"/>
                <a:sym typeface="Calibri"/>
              </a:rPr>
              <a:t>publication</a:t>
            </a:r>
            <a:r>
              <a:rPr lang="pl-PL" sz="900" dirty="0">
                <a:solidFill>
                  <a:schemeClr val="dk1"/>
                </a:solidFill>
                <a:latin typeface="Calibri"/>
                <a:ea typeface="Calibri"/>
                <a:cs typeface="Calibri"/>
                <a:sym typeface="Calibri"/>
              </a:rPr>
              <a:t> </a:t>
            </a:r>
            <a:r>
              <a:rPr lang="pl-PL" sz="900" dirty="0" err="1">
                <a:solidFill>
                  <a:schemeClr val="dk1"/>
                </a:solidFill>
                <a:latin typeface="Calibri"/>
                <a:ea typeface="Calibri"/>
                <a:cs typeface="Calibri"/>
                <a:sym typeface="Calibri"/>
              </a:rPr>
              <a:t>does</a:t>
            </a:r>
            <a:r>
              <a:rPr lang="pl-PL" sz="900" dirty="0">
                <a:solidFill>
                  <a:schemeClr val="dk1"/>
                </a:solidFill>
                <a:latin typeface="Calibri"/>
                <a:ea typeface="Calibri"/>
                <a:cs typeface="Calibri"/>
                <a:sym typeface="Calibri"/>
              </a:rPr>
              <a:t> not </a:t>
            </a:r>
            <a:r>
              <a:rPr lang="pl-PL" sz="900" dirty="0" err="1">
                <a:solidFill>
                  <a:schemeClr val="dk1"/>
                </a:solidFill>
                <a:latin typeface="Calibri"/>
                <a:ea typeface="Calibri"/>
                <a:cs typeface="Calibri"/>
                <a:sym typeface="Calibri"/>
              </a:rPr>
              <a:t>constitute</a:t>
            </a:r>
            <a:r>
              <a:rPr lang="pl-PL" sz="900" dirty="0">
                <a:solidFill>
                  <a:schemeClr val="dk1"/>
                </a:solidFill>
                <a:latin typeface="Calibri"/>
                <a:ea typeface="Calibri"/>
                <a:cs typeface="Calibri"/>
                <a:sym typeface="Calibri"/>
              </a:rPr>
              <a:t> </a:t>
            </a:r>
            <a:r>
              <a:rPr lang="pl-PL" sz="900" dirty="0" err="1">
                <a:solidFill>
                  <a:schemeClr val="dk1"/>
                </a:solidFill>
                <a:latin typeface="Calibri"/>
                <a:ea typeface="Calibri"/>
                <a:cs typeface="Calibri"/>
                <a:sym typeface="Calibri"/>
              </a:rPr>
              <a:t>an</a:t>
            </a:r>
            <a:r>
              <a:rPr lang="pl-PL" sz="900" dirty="0">
                <a:solidFill>
                  <a:schemeClr val="dk1"/>
                </a:solidFill>
                <a:latin typeface="Calibri"/>
                <a:ea typeface="Calibri"/>
                <a:cs typeface="Calibri"/>
                <a:sym typeface="Calibri"/>
              </a:rPr>
              <a:t> </a:t>
            </a:r>
            <a:r>
              <a:rPr lang="pl-PL" sz="900" dirty="0" err="1">
                <a:solidFill>
                  <a:schemeClr val="dk1"/>
                </a:solidFill>
                <a:latin typeface="Calibri"/>
                <a:ea typeface="Calibri"/>
                <a:cs typeface="Calibri"/>
                <a:sym typeface="Calibri"/>
              </a:rPr>
              <a:t>endorsement</a:t>
            </a:r>
            <a:r>
              <a:rPr lang="pl-PL" sz="900" dirty="0">
                <a:solidFill>
                  <a:schemeClr val="dk1"/>
                </a:solidFill>
                <a:latin typeface="Calibri"/>
                <a:ea typeface="Calibri"/>
                <a:cs typeface="Calibri"/>
                <a:sym typeface="Calibri"/>
              </a:rPr>
              <a:t> of the </a:t>
            </a:r>
            <a:r>
              <a:rPr lang="pl-PL" sz="900" dirty="0" err="1">
                <a:solidFill>
                  <a:schemeClr val="dk1"/>
                </a:solidFill>
                <a:latin typeface="Calibri"/>
                <a:ea typeface="Calibri"/>
                <a:cs typeface="Calibri"/>
                <a:sym typeface="Calibri"/>
              </a:rPr>
              <a:t>contents</a:t>
            </a:r>
            <a:r>
              <a:rPr lang="pl-PL" sz="900" dirty="0">
                <a:solidFill>
                  <a:schemeClr val="dk1"/>
                </a:solidFill>
                <a:latin typeface="Calibri"/>
                <a:ea typeface="Calibri"/>
                <a:cs typeface="Calibri"/>
                <a:sym typeface="Calibri"/>
              </a:rPr>
              <a:t>, </a:t>
            </a:r>
            <a:r>
              <a:rPr lang="pl-PL" sz="900" dirty="0" err="1">
                <a:solidFill>
                  <a:schemeClr val="dk1"/>
                </a:solidFill>
                <a:latin typeface="Calibri"/>
                <a:ea typeface="Calibri"/>
                <a:cs typeface="Calibri"/>
                <a:sym typeface="Calibri"/>
              </a:rPr>
              <a:t>which</a:t>
            </a:r>
            <a:r>
              <a:rPr lang="pl-PL" sz="900" dirty="0">
                <a:solidFill>
                  <a:schemeClr val="dk1"/>
                </a:solidFill>
                <a:latin typeface="Calibri"/>
                <a:ea typeface="Calibri"/>
                <a:cs typeface="Calibri"/>
                <a:sym typeface="Calibri"/>
              </a:rPr>
              <a:t> </a:t>
            </a:r>
            <a:r>
              <a:rPr lang="pl-PL" sz="900" dirty="0" err="1">
                <a:solidFill>
                  <a:schemeClr val="dk1"/>
                </a:solidFill>
                <a:latin typeface="Calibri"/>
                <a:ea typeface="Calibri"/>
                <a:cs typeface="Calibri"/>
                <a:sym typeface="Calibri"/>
              </a:rPr>
              <a:t>reflect</a:t>
            </a:r>
            <a:r>
              <a:rPr lang="pl-PL" sz="900" dirty="0">
                <a:solidFill>
                  <a:schemeClr val="dk1"/>
                </a:solidFill>
                <a:latin typeface="Calibri"/>
                <a:ea typeface="Calibri"/>
                <a:cs typeface="Calibri"/>
                <a:sym typeface="Calibri"/>
              </a:rPr>
              <a:t> the </a:t>
            </a:r>
            <a:r>
              <a:rPr lang="pl-PL" sz="900" dirty="0" err="1">
                <a:solidFill>
                  <a:schemeClr val="dk1"/>
                </a:solidFill>
                <a:latin typeface="Calibri"/>
                <a:ea typeface="Calibri"/>
                <a:cs typeface="Calibri"/>
                <a:sym typeface="Calibri"/>
              </a:rPr>
              <a:t>views</a:t>
            </a:r>
            <a:r>
              <a:rPr lang="pl-PL" sz="900" dirty="0">
                <a:solidFill>
                  <a:schemeClr val="dk1"/>
                </a:solidFill>
                <a:latin typeface="Calibri"/>
                <a:ea typeface="Calibri"/>
                <a:cs typeface="Calibri"/>
                <a:sym typeface="Calibri"/>
              </a:rPr>
              <a:t> </a:t>
            </a:r>
            <a:r>
              <a:rPr lang="pl-PL" sz="900" dirty="0" err="1">
                <a:solidFill>
                  <a:schemeClr val="dk1"/>
                </a:solidFill>
                <a:latin typeface="Calibri"/>
                <a:ea typeface="Calibri"/>
                <a:cs typeface="Calibri"/>
                <a:sym typeface="Calibri"/>
              </a:rPr>
              <a:t>only</a:t>
            </a:r>
            <a:r>
              <a:rPr lang="pl-PL" sz="900" dirty="0">
                <a:solidFill>
                  <a:schemeClr val="dk1"/>
                </a:solidFill>
                <a:latin typeface="Calibri"/>
                <a:ea typeface="Calibri"/>
                <a:cs typeface="Calibri"/>
                <a:sym typeface="Calibri"/>
              </a:rPr>
              <a:t> of the </a:t>
            </a:r>
            <a:r>
              <a:rPr lang="pl-PL" sz="900" dirty="0" err="1">
                <a:solidFill>
                  <a:schemeClr val="dk1"/>
                </a:solidFill>
                <a:latin typeface="Calibri"/>
                <a:ea typeface="Calibri"/>
                <a:cs typeface="Calibri"/>
                <a:sym typeface="Calibri"/>
              </a:rPr>
              <a:t>authors</a:t>
            </a:r>
            <a:r>
              <a:rPr lang="pl-PL" sz="900" dirty="0">
                <a:solidFill>
                  <a:schemeClr val="dk1"/>
                </a:solidFill>
                <a:latin typeface="Calibri"/>
                <a:ea typeface="Calibri"/>
                <a:cs typeface="Calibri"/>
                <a:sym typeface="Calibri"/>
              </a:rPr>
              <a:t>, and the </a:t>
            </a:r>
            <a:r>
              <a:rPr lang="pl-PL" sz="900" dirty="0" err="1">
                <a:solidFill>
                  <a:schemeClr val="dk1"/>
                </a:solidFill>
                <a:latin typeface="Calibri"/>
                <a:ea typeface="Calibri"/>
                <a:cs typeface="Calibri"/>
                <a:sym typeface="Calibri"/>
              </a:rPr>
              <a:t>Commission</a:t>
            </a:r>
            <a:r>
              <a:rPr lang="pl-PL" sz="900" dirty="0">
                <a:solidFill>
                  <a:schemeClr val="dk1"/>
                </a:solidFill>
                <a:latin typeface="Calibri"/>
                <a:ea typeface="Calibri"/>
                <a:cs typeface="Calibri"/>
                <a:sym typeface="Calibri"/>
              </a:rPr>
              <a:t> </a:t>
            </a:r>
            <a:r>
              <a:rPr lang="pl-PL" sz="900" dirty="0" err="1">
                <a:solidFill>
                  <a:schemeClr val="dk1"/>
                </a:solidFill>
                <a:latin typeface="Calibri"/>
                <a:ea typeface="Calibri"/>
                <a:cs typeface="Calibri"/>
                <a:sym typeface="Calibri"/>
              </a:rPr>
              <a:t>cannot</a:t>
            </a:r>
            <a:r>
              <a:rPr lang="pl-PL" sz="900" dirty="0">
                <a:solidFill>
                  <a:schemeClr val="dk1"/>
                </a:solidFill>
                <a:latin typeface="Calibri"/>
                <a:ea typeface="Calibri"/>
                <a:cs typeface="Calibri"/>
                <a:sym typeface="Calibri"/>
              </a:rPr>
              <a:t> be </a:t>
            </a:r>
            <a:r>
              <a:rPr lang="pl-PL" sz="900" dirty="0" err="1">
                <a:solidFill>
                  <a:schemeClr val="dk1"/>
                </a:solidFill>
                <a:latin typeface="Calibri"/>
                <a:ea typeface="Calibri"/>
                <a:cs typeface="Calibri"/>
                <a:sym typeface="Calibri"/>
              </a:rPr>
              <a:t>held</a:t>
            </a:r>
            <a:r>
              <a:rPr lang="pl-PL" sz="900" dirty="0">
                <a:solidFill>
                  <a:schemeClr val="dk1"/>
                </a:solidFill>
                <a:latin typeface="Calibri"/>
                <a:ea typeface="Calibri"/>
                <a:cs typeface="Calibri"/>
                <a:sym typeface="Calibri"/>
              </a:rPr>
              <a:t> </a:t>
            </a:r>
            <a:r>
              <a:rPr lang="pl-PL" sz="900" dirty="0" err="1">
                <a:solidFill>
                  <a:schemeClr val="dk1"/>
                </a:solidFill>
                <a:latin typeface="Calibri"/>
                <a:ea typeface="Calibri"/>
                <a:cs typeface="Calibri"/>
                <a:sym typeface="Calibri"/>
              </a:rPr>
              <a:t>responsible</a:t>
            </a:r>
            <a:r>
              <a:rPr lang="pl-PL" sz="900" dirty="0">
                <a:solidFill>
                  <a:schemeClr val="dk1"/>
                </a:solidFill>
                <a:latin typeface="Calibri"/>
                <a:ea typeface="Calibri"/>
                <a:cs typeface="Calibri"/>
                <a:sym typeface="Calibri"/>
              </a:rPr>
              <a:t> for </a:t>
            </a:r>
            <a:r>
              <a:rPr lang="pl-PL" sz="900" dirty="0" err="1">
                <a:solidFill>
                  <a:schemeClr val="dk1"/>
                </a:solidFill>
                <a:latin typeface="Calibri"/>
                <a:ea typeface="Calibri"/>
                <a:cs typeface="Calibri"/>
                <a:sym typeface="Calibri"/>
              </a:rPr>
              <a:t>any</a:t>
            </a:r>
            <a:r>
              <a:rPr lang="pl-PL" sz="900" dirty="0">
                <a:solidFill>
                  <a:schemeClr val="dk1"/>
                </a:solidFill>
                <a:latin typeface="Calibri"/>
                <a:ea typeface="Calibri"/>
                <a:cs typeface="Calibri"/>
                <a:sym typeface="Calibri"/>
              </a:rPr>
              <a:t> </a:t>
            </a:r>
            <a:r>
              <a:rPr lang="pl-PL" sz="900" dirty="0" err="1">
                <a:solidFill>
                  <a:schemeClr val="dk1"/>
                </a:solidFill>
                <a:latin typeface="Calibri"/>
                <a:ea typeface="Calibri"/>
                <a:cs typeface="Calibri"/>
                <a:sym typeface="Calibri"/>
              </a:rPr>
              <a:t>use</a:t>
            </a:r>
            <a:r>
              <a:rPr lang="pl-PL" sz="900" dirty="0">
                <a:solidFill>
                  <a:schemeClr val="dk1"/>
                </a:solidFill>
                <a:latin typeface="Calibri"/>
                <a:ea typeface="Calibri"/>
                <a:cs typeface="Calibri"/>
                <a:sym typeface="Calibri"/>
              </a:rPr>
              <a:t> </a:t>
            </a:r>
            <a:r>
              <a:rPr lang="pl-PL" sz="900" dirty="0" err="1">
                <a:solidFill>
                  <a:schemeClr val="dk1"/>
                </a:solidFill>
                <a:latin typeface="Calibri"/>
                <a:ea typeface="Calibri"/>
                <a:cs typeface="Calibri"/>
                <a:sym typeface="Calibri"/>
              </a:rPr>
              <a:t>which</a:t>
            </a:r>
            <a:r>
              <a:rPr lang="pl-PL" sz="900" dirty="0">
                <a:solidFill>
                  <a:schemeClr val="dk1"/>
                </a:solidFill>
                <a:latin typeface="Calibri"/>
                <a:ea typeface="Calibri"/>
                <a:cs typeface="Calibri"/>
                <a:sym typeface="Calibri"/>
              </a:rPr>
              <a:t> </a:t>
            </a:r>
            <a:r>
              <a:rPr lang="pl-PL" sz="900" dirty="0" err="1">
                <a:solidFill>
                  <a:schemeClr val="dk1"/>
                </a:solidFill>
                <a:latin typeface="Calibri"/>
                <a:ea typeface="Calibri"/>
                <a:cs typeface="Calibri"/>
                <a:sym typeface="Calibri"/>
              </a:rPr>
              <a:t>may</a:t>
            </a:r>
            <a:r>
              <a:rPr lang="pl-PL" sz="900" dirty="0">
                <a:solidFill>
                  <a:schemeClr val="dk1"/>
                </a:solidFill>
                <a:latin typeface="Calibri"/>
                <a:ea typeface="Calibri"/>
                <a:cs typeface="Calibri"/>
                <a:sym typeface="Calibri"/>
              </a:rPr>
              <a:t> be </a:t>
            </a:r>
            <a:r>
              <a:rPr lang="pl-PL" sz="900" dirty="0" err="1">
                <a:solidFill>
                  <a:schemeClr val="dk1"/>
                </a:solidFill>
                <a:latin typeface="Calibri"/>
                <a:ea typeface="Calibri"/>
                <a:cs typeface="Calibri"/>
                <a:sym typeface="Calibri"/>
              </a:rPr>
              <a:t>made</a:t>
            </a:r>
            <a:r>
              <a:rPr lang="pl-PL" sz="900" dirty="0">
                <a:solidFill>
                  <a:schemeClr val="dk1"/>
                </a:solidFill>
                <a:latin typeface="Calibri"/>
                <a:ea typeface="Calibri"/>
                <a:cs typeface="Calibri"/>
                <a:sym typeface="Calibri"/>
              </a:rPr>
              <a:t> of the </a:t>
            </a:r>
            <a:r>
              <a:rPr lang="pl-PL" sz="900" dirty="0" err="1">
                <a:solidFill>
                  <a:schemeClr val="dk1"/>
                </a:solidFill>
                <a:latin typeface="Calibri"/>
                <a:ea typeface="Calibri"/>
                <a:cs typeface="Calibri"/>
                <a:sym typeface="Calibri"/>
              </a:rPr>
              <a:t>information</a:t>
            </a:r>
            <a:r>
              <a:rPr lang="pl-PL" sz="900" dirty="0">
                <a:solidFill>
                  <a:schemeClr val="dk1"/>
                </a:solidFill>
                <a:latin typeface="Calibri"/>
                <a:ea typeface="Calibri"/>
                <a:cs typeface="Calibri"/>
                <a:sym typeface="Calibri"/>
              </a:rPr>
              <a:t> </a:t>
            </a:r>
            <a:r>
              <a:rPr lang="pl-PL" sz="900" dirty="0" err="1">
                <a:solidFill>
                  <a:schemeClr val="dk1"/>
                </a:solidFill>
                <a:latin typeface="Calibri"/>
                <a:ea typeface="Calibri"/>
                <a:cs typeface="Calibri"/>
                <a:sym typeface="Calibri"/>
              </a:rPr>
              <a:t>contained</a:t>
            </a:r>
            <a:r>
              <a:rPr lang="pl-PL" sz="900" dirty="0">
                <a:solidFill>
                  <a:schemeClr val="dk1"/>
                </a:solidFill>
                <a:latin typeface="Calibri"/>
                <a:ea typeface="Calibri"/>
                <a:cs typeface="Calibri"/>
                <a:sym typeface="Calibri"/>
              </a:rPr>
              <a:t> </a:t>
            </a:r>
            <a:r>
              <a:rPr lang="pl-PL" sz="900" dirty="0" err="1">
                <a:solidFill>
                  <a:schemeClr val="dk1"/>
                </a:solidFill>
                <a:latin typeface="Calibri"/>
                <a:ea typeface="Calibri"/>
                <a:cs typeface="Calibri"/>
                <a:sym typeface="Calibri"/>
              </a:rPr>
              <a:t>therein</a:t>
            </a:r>
            <a:r>
              <a:rPr lang="pl-PL" sz="900" dirty="0">
                <a:solidFill>
                  <a:schemeClr val="dk1"/>
                </a:solidFill>
                <a:latin typeface="Calibri"/>
                <a:ea typeface="Calibri"/>
                <a:cs typeface="Calibri"/>
                <a:sym typeface="Calibri"/>
              </a:rPr>
              <a:t>.</a:t>
            </a:r>
            <a:endParaRPr sz="900" dirty="0">
              <a:solidFill>
                <a:schemeClr val="dk1"/>
              </a:solidFill>
              <a:latin typeface="Calibri"/>
              <a:ea typeface="Calibri"/>
              <a:cs typeface="Calibri"/>
              <a:sym typeface="Calibri"/>
            </a:endParaRPr>
          </a:p>
        </p:txBody>
      </p:sp>
      <p:sp>
        <p:nvSpPr>
          <p:cNvPr id="153" name="Google Shape;153;p3"/>
          <p:cNvSpPr/>
          <p:nvPr/>
        </p:nvSpPr>
        <p:spPr>
          <a:xfrm>
            <a:off x="1651470" y="1461258"/>
            <a:ext cx="5985732" cy="351000"/>
          </a:xfrm>
          <a:prstGeom prst="roundRect">
            <a:avLst>
              <a:gd name="adj" fmla="val 16667"/>
            </a:avLst>
          </a:prstGeom>
          <a:solidFill>
            <a:srgbClr val="F6B1A2"/>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pl-PL" dirty="0"/>
              <a:t>KREDYTY</a:t>
            </a:r>
            <a:endParaRPr dirty="0"/>
          </a:p>
        </p:txBody>
      </p:sp>
      <p:sp>
        <p:nvSpPr>
          <p:cNvPr id="155" name="Google Shape;155;p3"/>
          <p:cNvSpPr/>
          <p:nvPr/>
        </p:nvSpPr>
        <p:spPr>
          <a:xfrm>
            <a:off x="1721214" y="478432"/>
            <a:ext cx="433604" cy="437134"/>
          </a:xfrm>
          <a:custGeom>
            <a:avLst/>
            <a:gdLst/>
            <a:ahLst/>
            <a:cxnLst/>
            <a:rect l="l" t="t" r="r" b="b"/>
            <a:pathLst>
              <a:path w="3208412" h="3234532" extrusionOk="0">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Tree>
    <p:extLst>
      <p:ext uri="{BB962C8B-B14F-4D97-AF65-F5344CB8AC3E}">
        <p14:creationId xmlns:p14="http://schemas.microsoft.com/office/powerpoint/2010/main" val="7642105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3"/>
          <p:cNvSpPr/>
          <p:nvPr/>
        </p:nvSpPr>
        <p:spPr>
          <a:xfrm>
            <a:off x="1692336" y="1263749"/>
            <a:ext cx="5904000" cy="72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7" name="Google Shape;147;p3"/>
          <p:cNvSpPr txBox="1"/>
          <p:nvPr/>
        </p:nvSpPr>
        <p:spPr>
          <a:xfrm>
            <a:off x="1432487" y="1792003"/>
            <a:ext cx="6830643" cy="2893059"/>
          </a:xfrm>
          <a:prstGeom prst="rect">
            <a:avLst/>
          </a:prstGeom>
          <a:noFill/>
          <a:ln>
            <a:noFill/>
          </a:ln>
        </p:spPr>
        <p:txBody>
          <a:bodyPr spcFirstLastPara="1" wrap="square" lIns="91425" tIns="45700" rIns="91425" bIns="45700" anchor="t" anchorCtr="0">
            <a:spAutoFit/>
          </a:bodyPr>
          <a:lstStyle/>
          <a:p>
            <a:pPr marR="0" lvl="0" algn="just" rtl="0">
              <a:lnSpc>
                <a:spcPct val="200000"/>
              </a:lnSpc>
              <a:spcBef>
                <a:spcPts val="0"/>
              </a:spcBef>
              <a:spcAft>
                <a:spcPts val="0"/>
              </a:spcAft>
            </a:pPr>
            <a:r>
              <a:rPr lang="pl-PL" sz="1100" b="1" dirty="0">
                <a:solidFill>
                  <a:srgbClr val="FF0000"/>
                </a:solidFill>
                <a:latin typeface="Arial Rounded"/>
                <a:ea typeface="Arial Rounded"/>
                <a:cs typeface="Arial Rounded"/>
                <a:sym typeface="Arial Rounded"/>
              </a:rPr>
              <a:t>Podstawowe rodzaje kredytów bankowych</a:t>
            </a:r>
          </a:p>
          <a:p>
            <a:pPr marR="0" lvl="0" algn="just" rtl="0">
              <a:lnSpc>
                <a:spcPct val="200000"/>
              </a:lnSpc>
              <a:spcBef>
                <a:spcPts val="0"/>
              </a:spcBef>
              <a:spcAft>
                <a:spcPts val="0"/>
              </a:spcAft>
            </a:pPr>
            <a:r>
              <a:rPr lang="pl-PL" sz="1000" b="1" dirty="0">
                <a:solidFill>
                  <a:schemeClr val="tx1"/>
                </a:solidFill>
                <a:latin typeface="Arial Rounded"/>
                <a:ea typeface="Arial Rounded"/>
                <a:cs typeface="Arial Rounded"/>
                <a:sym typeface="Arial Rounded"/>
              </a:rPr>
              <a:t>Kredyty bankowe dedykowane dla klientów indywidualnych oraz firm. Można wyróżnić pięć podstawowych rodzajów kredytów:</a:t>
            </a:r>
          </a:p>
          <a:p>
            <a:pPr marL="228600" marR="0" lvl="0" indent="-228600" algn="just" rtl="0">
              <a:lnSpc>
                <a:spcPct val="200000"/>
              </a:lnSpc>
              <a:spcBef>
                <a:spcPts val="0"/>
              </a:spcBef>
              <a:spcAft>
                <a:spcPts val="0"/>
              </a:spcAft>
              <a:buFont typeface="+mj-lt"/>
              <a:buAutoNum type="arabicPeriod"/>
            </a:pPr>
            <a:r>
              <a:rPr lang="pl-PL" sz="1000" b="1" dirty="0">
                <a:solidFill>
                  <a:schemeClr val="tx1"/>
                </a:solidFill>
                <a:latin typeface="Arial Rounded"/>
                <a:ea typeface="Arial Rounded"/>
                <a:cs typeface="Arial Rounded"/>
                <a:sym typeface="Arial Rounded"/>
              </a:rPr>
              <a:t>kredyt konsumpcyjny – kredyt bankowy, który przeznaczony jest na zaspokojenie określonych bieżących potrzeb kredytobiorcy; zaciągany jest na przykład na: zakup komputera, sprzętu AGD; okres spłaty może wynosić od kilku miesięcy do kilku lat;</a:t>
            </a:r>
          </a:p>
          <a:p>
            <a:pPr marL="228600" marR="0" lvl="0" indent="-228600" algn="just" rtl="0">
              <a:lnSpc>
                <a:spcPct val="200000"/>
              </a:lnSpc>
              <a:spcBef>
                <a:spcPts val="0"/>
              </a:spcBef>
              <a:spcAft>
                <a:spcPts val="0"/>
              </a:spcAft>
              <a:buFont typeface="+mj-lt"/>
              <a:buAutoNum type="arabicPeriod"/>
            </a:pPr>
            <a:r>
              <a:rPr lang="pl-PL" sz="1000" b="1" dirty="0">
                <a:solidFill>
                  <a:schemeClr val="tx1"/>
                </a:solidFill>
                <a:latin typeface="Arial Rounded"/>
                <a:ea typeface="Arial Rounded"/>
                <a:cs typeface="Arial Rounded"/>
                <a:sym typeface="Arial Rounded"/>
              </a:rPr>
              <a:t>kredyt hipoteczny – kredyt hipoteczny udzielany jest na zakupu nieruchomości lub realizację inwestycji budowlanej; okres spłaty wynosi nawet kilkadziesiąt lat, a sama umowa charakteryzuje się złożonymi warunkami;</a:t>
            </a:r>
          </a:p>
        </p:txBody>
      </p:sp>
      <p:pic>
        <p:nvPicPr>
          <p:cNvPr id="149" name="Google Shape;149;p3"/>
          <p:cNvPicPr preferRelativeResize="0"/>
          <p:nvPr/>
        </p:nvPicPr>
        <p:blipFill rotWithShape="1">
          <a:blip r:embed="rId3">
            <a:alphaModFix/>
          </a:blip>
          <a:srcRect/>
          <a:stretch/>
        </p:blipFill>
        <p:spPr>
          <a:xfrm>
            <a:off x="6639152" y="49998"/>
            <a:ext cx="1731135" cy="865568"/>
          </a:xfrm>
          <a:prstGeom prst="rect">
            <a:avLst/>
          </a:prstGeom>
          <a:noFill/>
          <a:ln>
            <a:noFill/>
          </a:ln>
        </p:spPr>
      </p:pic>
      <p:pic>
        <p:nvPicPr>
          <p:cNvPr id="150" name="Google Shape;150;p3"/>
          <p:cNvPicPr preferRelativeResize="0"/>
          <p:nvPr/>
        </p:nvPicPr>
        <p:blipFill rotWithShape="1">
          <a:blip r:embed="rId4">
            <a:alphaModFix/>
          </a:blip>
          <a:srcRect/>
          <a:stretch/>
        </p:blipFill>
        <p:spPr>
          <a:xfrm>
            <a:off x="286314" y="4609817"/>
            <a:ext cx="1811459" cy="450275"/>
          </a:xfrm>
          <a:prstGeom prst="rect">
            <a:avLst/>
          </a:prstGeom>
          <a:noFill/>
          <a:ln>
            <a:noFill/>
          </a:ln>
        </p:spPr>
      </p:pic>
      <p:sp>
        <p:nvSpPr>
          <p:cNvPr id="151" name="Google Shape;151;p3"/>
          <p:cNvSpPr txBox="1"/>
          <p:nvPr/>
        </p:nvSpPr>
        <p:spPr>
          <a:xfrm>
            <a:off x="2123728" y="4690760"/>
            <a:ext cx="6930323"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pl-PL" sz="900" dirty="0">
                <a:solidFill>
                  <a:schemeClr val="dk1"/>
                </a:solidFill>
                <a:latin typeface="Calibri"/>
                <a:ea typeface="Calibri"/>
                <a:cs typeface="Calibri"/>
                <a:sym typeface="Calibri"/>
              </a:rPr>
              <a:t>The </a:t>
            </a:r>
            <a:r>
              <a:rPr lang="pl-PL" sz="900" dirty="0" err="1">
                <a:solidFill>
                  <a:schemeClr val="dk1"/>
                </a:solidFill>
                <a:latin typeface="Calibri"/>
                <a:ea typeface="Calibri"/>
                <a:cs typeface="Calibri"/>
                <a:sym typeface="Calibri"/>
              </a:rPr>
              <a:t>European</a:t>
            </a:r>
            <a:r>
              <a:rPr lang="pl-PL" sz="900" dirty="0">
                <a:solidFill>
                  <a:schemeClr val="dk1"/>
                </a:solidFill>
                <a:latin typeface="Calibri"/>
                <a:ea typeface="Calibri"/>
                <a:cs typeface="Calibri"/>
                <a:sym typeface="Calibri"/>
              </a:rPr>
              <a:t> </a:t>
            </a:r>
            <a:r>
              <a:rPr lang="pl-PL" sz="900" dirty="0" err="1">
                <a:solidFill>
                  <a:schemeClr val="dk1"/>
                </a:solidFill>
                <a:latin typeface="Calibri"/>
                <a:ea typeface="Calibri"/>
                <a:cs typeface="Calibri"/>
                <a:sym typeface="Calibri"/>
              </a:rPr>
              <a:t>Commission's</a:t>
            </a:r>
            <a:r>
              <a:rPr lang="pl-PL" sz="900" dirty="0">
                <a:solidFill>
                  <a:schemeClr val="dk1"/>
                </a:solidFill>
                <a:latin typeface="Calibri"/>
                <a:ea typeface="Calibri"/>
                <a:cs typeface="Calibri"/>
                <a:sym typeface="Calibri"/>
              </a:rPr>
              <a:t> </a:t>
            </a:r>
            <a:r>
              <a:rPr lang="pl-PL" sz="900" dirty="0" err="1">
                <a:solidFill>
                  <a:schemeClr val="dk1"/>
                </a:solidFill>
                <a:latin typeface="Calibri"/>
                <a:ea typeface="Calibri"/>
                <a:cs typeface="Calibri"/>
                <a:sym typeface="Calibri"/>
              </a:rPr>
              <a:t>support</a:t>
            </a:r>
            <a:r>
              <a:rPr lang="pl-PL" sz="900" dirty="0">
                <a:solidFill>
                  <a:schemeClr val="dk1"/>
                </a:solidFill>
                <a:latin typeface="Calibri"/>
                <a:ea typeface="Calibri"/>
                <a:cs typeface="Calibri"/>
                <a:sym typeface="Calibri"/>
              </a:rPr>
              <a:t> for the </a:t>
            </a:r>
            <a:r>
              <a:rPr lang="pl-PL" sz="900" dirty="0" err="1">
                <a:solidFill>
                  <a:schemeClr val="dk1"/>
                </a:solidFill>
                <a:latin typeface="Calibri"/>
                <a:ea typeface="Calibri"/>
                <a:cs typeface="Calibri"/>
                <a:sym typeface="Calibri"/>
              </a:rPr>
              <a:t>production</a:t>
            </a:r>
            <a:r>
              <a:rPr lang="pl-PL" sz="900" dirty="0">
                <a:solidFill>
                  <a:schemeClr val="dk1"/>
                </a:solidFill>
                <a:latin typeface="Calibri"/>
                <a:ea typeface="Calibri"/>
                <a:cs typeface="Calibri"/>
                <a:sym typeface="Calibri"/>
              </a:rPr>
              <a:t> of </a:t>
            </a:r>
            <a:r>
              <a:rPr lang="pl-PL" sz="900" dirty="0" err="1">
                <a:solidFill>
                  <a:schemeClr val="dk1"/>
                </a:solidFill>
                <a:latin typeface="Calibri"/>
                <a:ea typeface="Calibri"/>
                <a:cs typeface="Calibri"/>
                <a:sym typeface="Calibri"/>
              </a:rPr>
              <a:t>this</a:t>
            </a:r>
            <a:r>
              <a:rPr lang="pl-PL" sz="900" dirty="0">
                <a:solidFill>
                  <a:schemeClr val="dk1"/>
                </a:solidFill>
                <a:latin typeface="Calibri"/>
                <a:ea typeface="Calibri"/>
                <a:cs typeface="Calibri"/>
                <a:sym typeface="Calibri"/>
              </a:rPr>
              <a:t> </a:t>
            </a:r>
            <a:r>
              <a:rPr lang="pl-PL" sz="900" dirty="0" err="1">
                <a:solidFill>
                  <a:schemeClr val="dk1"/>
                </a:solidFill>
                <a:latin typeface="Calibri"/>
                <a:ea typeface="Calibri"/>
                <a:cs typeface="Calibri"/>
                <a:sym typeface="Calibri"/>
              </a:rPr>
              <a:t>publication</a:t>
            </a:r>
            <a:r>
              <a:rPr lang="pl-PL" sz="900" dirty="0">
                <a:solidFill>
                  <a:schemeClr val="dk1"/>
                </a:solidFill>
                <a:latin typeface="Calibri"/>
                <a:ea typeface="Calibri"/>
                <a:cs typeface="Calibri"/>
                <a:sym typeface="Calibri"/>
              </a:rPr>
              <a:t> </a:t>
            </a:r>
            <a:r>
              <a:rPr lang="pl-PL" sz="900" dirty="0" err="1">
                <a:solidFill>
                  <a:schemeClr val="dk1"/>
                </a:solidFill>
                <a:latin typeface="Calibri"/>
                <a:ea typeface="Calibri"/>
                <a:cs typeface="Calibri"/>
                <a:sym typeface="Calibri"/>
              </a:rPr>
              <a:t>does</a:t>
            </a:r>
            <a:r>
              <a:rPr lang="pl-PL" sz="900" dirty="0">
                <a:solidFill>
                  <a:schemeClr val="dk1"/>
                </a:solidFill>
                <a:latin typeface="Calibri"/>
                <a:ea typeface="Calibri"/>
                <a:cs typeface="Calibri"/>
                <a:sym typeface="Calibri"/>
              </a:rPr>
              <a:t> not </a:t>
            </a:r>
            <a:r>
              <a:rPr lang="pl-PL" sz="900" dirty="0" err="1">
                <a:solidFill>
                  <a:schemeClr val="dk1"/>
                </a:solidFill>
                <a:latin typeface="Calibri"/>
                <a:ea typeface="Calibri"/>
                <a:cs typeface="Calibri"/>
                <a:sym typeface="Calibri"/>
              </a:rPr>
              <a:t>constitute</a:t>
            </a:r>
            <a:r>
              <a:rPr lang="pl-PL" sz="900" dirty="0">
                <a:solidFill>
                  <a:schemeClr val="dk1"/>
                </a:solidFill>
                <a:latin typeface="Calibri"/>
                <a:ea typeface="Calibri"/>
                <a:cs typeface="Calibri"/>
                <a:sym typeface="Calibri"/>
              </a:rPr>
              <a:t> </a:t>
            </a:r>
            <a:r>
              <a:rPr lang="pl-PL" sz="900" dirty="0" err="1">
                <a:solidFill>
                  <a:schemeClr val="dk1"/>
                </a:solidFill>
                <a:latin typeface="Calibri"/>
                <a:ea typeface="Calibri"/>
                <a:cs typeface="Calibri"/>
                <a:sym typeface="Calibri"/>
              </a:rPr>
              <a:t>an</a:t>
            </a:r>
            <a:r>
              <a:rPr lang="pl-PL" sz="900" dirty="0">
                <a:solidFill>
                  <a:schemeClr val="dk1"/>
                </a:solidFill>
                <a:latin typeface="Calibri"/>
                <a:ea typeface="Calibri"/>
                <a:cs typeface="Calibri"/>
                <a:sym typeface="Calibri"/>
              </a:rPr>
              <a:t> </a:t>
            </a:r>
            <a:r>
              <a:rPr lang="pl-PL" sz="900" dirty="0" err="1">
                <a:solidFill>
                  <a:schemeClr val="dk1"/>
                </a:solidFill>
                <a:latin typeface="Calibri"/>
                <a:ea typeface="Calibri"/>
                <a:cs typeface="Calibri"/>
                <a:sym typeface="Calibri"/>
              </a:rPr>
              <a:t>endorsement</a:t>
            </a:r>
            <a:r>
              <a:rPr lang="pl-PL" sz="900" dirty="0">
                <a:solidFill>
                  <a:schemeClr val="dk1"/>
                </a:solidFill>
                <a:latin typeface="Calibri"/>
                <a:ea typeface="Calibri"/>
                <a:cs typeface="Calibri"/>
                <a:sym typeface="Calibri"/>
              </a:rPr>
              <a:t> of the </a:t>
            </a:r>
            <a:r>
              <a:rPr lang="pl-PL" sz="900" dirty="0" err="1">
                <a:solidFill>
                  <a:schemeClr val="dk1"/>
                </a:solidFill>
                <a:latin typeface="Calibri"/>
                <a:ea typeface="Calibri"/>
                <a:cs typeface="Calibri"/>
                <a:sym typeface="Calibri"/>
              </a:rPr>
              <a:t>contents</a:t>
            </a:r>
            <a:r>
              <a:rPr lang="pl-PL" sz="900" dirty="0">
                <a:solidFill>
                  <a:schemeClr val="dk1"/>
                </a:solidFill>
                <a:latin typeface="Calibri"/>
                <a:ea typeface="Calibri"/>
                <a:cs typeface="Calibri"/>
                <a:sym typeface="Calibri"/>
              </a:rPr>
              <a:t>, </a:t>
            </a:r>
            <a:r>
              <a:rPr lang="pl-PL" sz="900" dirty="0" err="1">
                <a:solidFill>
                  <a:schemeClr val="dk1"/>
                </a:solidFill>
                <a:latin typeface="Calibri"/>
                <a:ea typeface="Calibri"/>
                <a:cs typeface="Calibri"/>
                <a:sym typeface="Calibri"/>
              </a:rPr>
              <a:t>which</a:t>
            </a:r>
            <a:r>
              <a:rPr lang="pl-PL" sz="900" dirty="0">
                <a:solidFill>
                  <a:schemeClr val="dk1"/>
                </a:solidFill>
                <a:latin typeface="Calibri"/>
                <a:ea typeface="Calibri"/>
                <a:cs typeface="Calibri"/>
                <a:sym typeface="Calibri"/>
              </a:rPr>
              <a:t> </a:t>
            </a:r>
            <a:r>
              <a:rPr lang="pl-PL" sz="900" dirty="0" err="1">
                <a:solidFill>
                  <a:schemeClr val="dk1"/>
                </a:solidFill>
                <a:latin typeface="Calibri"/>
                <a:ea typeface="Calibri"/>
                <a:cs typeface="Calibri"/>
                <a:sym typeface="Calibri"/>
              </a:rPr>
              <a:t>reflect</a:t>
            </a:r>
            <a:r>
              <a:rPr lang="pl-PL" sz="900" dirty="0">
                <a:solidFill>
                  <a:schemeClr val="dk1"/>
                </a:solidFill>
                <a:latin typeface="Calibri"/>
                <a:ea typeface="Calibri"/>
                <a:cs typeface="Calibri"/>
                <a:sym typeface="Calibri"/>
              </a:rPr>
              <a:t> the </a:t>
            </a:r>
            <a:r>
              <a:rPr lang="pl-PL" sz="900" dirty="0" err="1">
                <a:solidFill>
                  <a:schemeClr val="dk1"/>
                </a:solidFill>
                <a:latin typeface="Calibri"/>
                <a:ea typeface="Calibri"/>
                <a:cs typeface="Calibri"/>
                <a:sym typeface="Calibri"/>
              </a:rPr>
              <a:t>views</a:t>
            </a:r>
            <a:r>
              <a:rPr lang="pl-PL" sz="900" dirty="0">
                <a:solidFill>
                  <a:schemeClr val="dk1"/>
                </a:solidFill>
                <a:latin typeface="Calibri"/>
                <a:ea typeface="Calibri"/>
                <a:cs typeface="Calibri"/>
                <a:sym typeface="Calibri"/>
              </a:rPr>
              <a:t> </a:t>
            </a:r>
            <a:r>
              <a:rPr lang="pl-PL" sz="900" dirty="0" err="1">
                <a:solidFill>
                  <a:schemeClr val="dk1"/>
                </a:solidFill>
                <a:latin typeface="Calibri"/>
                <a:ea typeface="Calibri"/>
                <a:cs typeface="Calibri"/>
                <a:sym typeface="Calibri"/>
              </a:rPr>
              <a:t>only</a:t>
            </a:r>
            <a:r>
              <a:rPr lang="pl-PL" sz="900" dirty="0">
                <a:solidFill>
                  <a:schemeClr val="dk1"/>
                </a:solidFill>
                <a:latin typeface="Calibri"/>
                <a:ea typeface="Calibri"/>
                <a:cs typeface="Calibri"/>
                <a:sym typeface="Calibri"/>
              </a:rPr>
              <a:t> of the </a:t>
            </a:r>
            <a:r>
              <a:rPr lang="pl-PL" sz="900" dirty="0" err="1">
                <a:solidFill>
                  <a:schemeClr val="dk1"/>
                </a:solidFill>
                <a:latin typeface="Calibri"/>
                <a:ea typeface="Calibri"/>
                <a:cs typeface="Calibri"/>
                <a:sym typeface="Calibri"/>
              </a:rPr>
              <a:t>authors</a:t>
            </a:r>
            <a:r>
              <a:rPr lang="pl-PL" sz="900" dirty="0">
                <a:solidFill>
                  <a:schemeClr val="dk1"/>
                </a:solidFill>
                <a:latin typeface="Calibri"/>
                <a:ea typeface="Calibri"/>
                <a:cs typeface="Calibri"/>
                <a:sym typeface="Calibri"/>
              </a:rPr>
              <a:t>, and the </a:t>
            </a:r>
            <a:r>
              <a:rPr lang="pl-PL" sz="900" dirty="0" err="1">
                <a:solidFill>
                  <a:schemeClr val="dk1"/>
                </a:solidFill>
                <a:latin typeface="Calibri"/>
                <a:ea typeface="Calibri"/>
                <a:cs typeface="Calibri"/>
                <a:sym typeface="Calibri"/>
              </a:rPr>
              <a:t>Commission</a:t>
            </a:r>
            <a:r>
              <a:rPr lang="pl-PL" sz="900" dirty="0">
                <a:solidFill>
                  <a:schemeClr val="dk1"/>
                </a:solidFill>
                <a:latin typeface="Calibri"/>
                <a:ea typeface="Calibri"/>
                <a:cs typeface="Calibri"/>
                <a:sym typeface="Calibri"/>
              </a:rPr>
              <a:t> </a:t>
            </a:r>
            <a:r>
              <a:rPr lang="pl-PL" sz="900" dirty="0" err="1">
                <a:solidFill>
                  <a:schemeClr val="dk1"/>
                </a:solidFill>
                <a:latin typeface="Calibri"/>
                <a:ea typeface="Calibri"/>
                <a:cs typeface="Calibri"/>
                <a:sym typeface="Calibri"/>
              </a:rPr>
              <a:t>cannot</a:t>
            </a:r>
            <a:r>
              <a:rPr lang="pl-PL" sz="900" dirty="0">
                <a:solidFill>
                  <a:schemeClr val="dk1"/>
                </a:solidFill>
                <a:latin typeface="Calibri"/>
                <a:ea typeface="Calibri"/>
                <a:cs typeface="Calibri"/>
                <a:sym typeface="Calibri"/>
              </a:rPr>
              <a:t> be </a:t>
            </a:r>
            <a:r>
              <a:rPr lang="pl-PL" sz="900" dirty="0" err="1">
                <a:solidFill>
                  <a:schemeClr val="dk1"/>
                </a:solidFill>
                <a:latin typeface="Calibri"/>
                <a:ea typeface="Calibri"/>
                <a:cs typeface="Calibri"/>
                <a:sym typeface="Calibri"/>
              </a:rPr>
              <a:t>held</a:t>
            </a:r>
            <a:r>
              <a:rPr lang="pl-PL" sz="900" dirty="0">
                <a:solidFill>
                  <a:schemeClr val="dk1"/>
                </a:solidFill>
                <a:latin typeface="Calibri"/>
                <a:ea typeface="Calibri"/>
                <a:cs typeface="Calibri"/>
                <a:sym typeface="Calibri"/>
              </a:rPr>
              <a:t> </a:t>
            </a:r>
            <a:r>
              <a:rPr lang="pl-PL" sz="900" dirty="0" err="1">
                <a:solidFill>
                  <a:schemeClr val="dk1"/>
                </a:solidFill>
                <a:latin typeface="Calibri"/>
                <a:ea typeface="Calibri"/>
                <a:cs typeface="Calibri"/>
                <a:sym typeface="Calibri"/>
              </a:rPr>
              <a:t>responsible</a:t>
            </a:r>
            <a:r>
              <a:rPr lang="pl-PL" sz="900" dirty="0">
                <a:solidFill>
                  <a:schemeClr val="dk1"/>
                </a:solidFill>
                <a:latin typeface="Calibri"/>
                <a:ea typeface="Calibri"/>
                <a:cs typeface="Calibri"/>
                <a:sym typeface="Calibri"/>
              </a:rPr>
              <a:t> for </a:t>
            </a:r>
            <a:r>
              <a:rPr lang="pl-PL" sz="900" dirty="0" err="1">
                <a:solidFill>
                  <a:schemeClr val="dk1"/>
                </a:solidFill>
                <a:latin typeface="Calibri"/>
                <a:ea typeface="Calibri"/>
                <a:cs typeface="Calibri"/>
                <a:sym typeface="Calibri"/>
              </a:rPr>
              <a:t>any</a:t>
            </a:r>
            <a:r>
              <a:rPr lang="pl-PL" sz="900" dirty="0">
                <a:solidFill>
                  <a:schemeClr val="dk1"/>
                </a:solidFill>
                <a:latin typeface="Calibri"/>
                <a:ea typeface="Calibri"/>
                <a:cs typeface="Calibri"/>
                <a:sym typeface="Calibri"/>
              </a:rPr>
              <a:t> </a:t>
            </a:r>
            <a:r>
              <a:rPr lang="pl-PL" sz="900" dirty="0" err="1">
                <a:solidFill>
                  <a:schemeClr val="dk1"/>
                </a:solidFill>
                <a:latin typeface="Calibri"/>
                <a:ea typeface="Calibri"/>
                <a:cs typeface="Calibri"/>
                <a:sym typeface="Calibri"/>
              </a:rPr>
              <a:t>use</a:t>
            </a:r>
            <a:r>
              <a:rPr lang="pl-PL" sz="900" dirty="0">
                <a:solidFill>
                  <a:schemeClr val="dk1"/>
                </a:solidFill>
                <a:latin typeface="Calibri"/>
                <a:ea typeface="Calibri"/>
                <a:cs typeface="Calibri"/>
                <a:sym typeface="Calibri"/>
              </a:rPr>
              <a:t> </a:t>
            </a:r>
            <a:r>
              <a:rPr lang="pl-PL" sz="900" dirty="0" err="1">
                <a:solidFill>
                  <a:schemeClr val="dk1"/>
                </a:solidFill>
                <a:latin typeface="Calibri"/>
                <a:ea typeface="Calibri"/>
                <a:cs typeface="Calibri"/>
                <a:sym typeface="Calibri"/>
              </a:rPr>
              <a:t>which</a:t>
            </a:r>
            <a:r>
              <a:rPr lang="pl-PL" sz="900" dirty="0">
                <a:solidFill>
                  <a:schemeClr val="dk1"/>
                </a:solidFill>
                <a:latin typeface="Calibri"/>
                <a:ea typeface="Calibri"/>
                <a:cs typeface="Calibri"/>
                <a:sym typeface="Calibri"/>
              </a:rPr>
              <a:t> </a:t>
            </a:r>
            <a:r>
              <a:rPr lang="pl-PL" sz="900" dirty="0" err="1">
                <a:solidFill>
                  <a:schemeClr val="dk1"/>
                </a:solidFill>
                <a:latin typeface="Calibri"/>
                <a:ea typeface="Calibri"/>
                <a:cs typeface="Calibri"/>
                <a:sym typeface="Calibri"/>
              </a:rPr>
              <a:t>may</a:t>
            </a:r>
            <a:r>
              <a:rPr lang="pl-PL" sz="900" dirty="0">
                <a:solidFill>
                  <a:schemeClr val="dk1"/>
                </a:solidFill>
                <a:latin typeface="Calibri"/>
                <a:ea typeface="Calibri"/>
                <a:cs typeface="Calibri"/>
                <a:sym typeface="Calibri"/>
              </a:rPr>
              <a:t> be </a:t>
            </a:r>
            <a:r>
              <a:rPr lang="pl-PL" sz="900" dirty="0" err="1">
                <a:solidFill>
                  <a:schemeClr val="dk1"/>
                </a:solidFill>
                <a:latin typeface="Calibri"/>
                <a:ea typeface="Calibri"/>
                <a:cs typeface="Calibri"/>
                <a:sym typeface="Calibri"/>
              </a:rPr>
              <a:t>made</a:t>
            </a:r>
            <a:r>
              <a:rPr lang="pl-PL" sz="900" dirty="0">
                <a:solidFill>
                  <a:schemeClr val="dk1"/>
                </a:solidFill>
                <a:latin typeface="Calibri"/>
                <a:ea typeface="Calibri"/>
                <a:cs typeface="Calibri"/>
                <a:sym typeface="Calibri"/>
              </a:rPr>
              <a:t> of the </a:t>
            </a:r>
            <a:r>
              <a:rPr lang="pl-PL" sz="900" dirty="0" err="1">
                <a:solidFill>
                  <a:schemeClr val="dk1"/>
                </a:solidFill>
                <a:latin typeface="Calibri"/>
                <a:ea typeface="Calibri"/>
                <a:cs typeface="Calibri"/>
                <a:sym typeface="Calibri"/>
              </a:rPr>
              <a:t>information</a:t>
            </a:r>
            <a:r>
              <a:rPr lang="pl-PL" sz="900" dirty="0">
                <a:solidFill>
                  <a:schemeClr val="dk1"/>
                </a:solidFill>
                <a:latin typeface="Calibri"/>
                <a:ea typeface="Calibri"/>
                <a:cs typeface="Calibri"/>
                <a:sym typeface="Calibri"/>
              </a:rPr>
              <a:t> </a:t>
            </a:r>
            <a:r>
              <a:rPr lang="pl-PL" sz="900" dirty="0" err="1">
                <a:solidFill>
                  <a:schemeClr val="dk1"/>
                </a:solidFill>
                <a:latin typeface="Calibri"/>
                <a:ea typeface="Calibri"/>
                <a:cs typeface="Calibri"/>
                <a:sym typeface="Calibri"/>
              </a:rPr>
              <a:t>contained</a:t>
            </a:r>
            <a:r>
              <a:rPr lang="pl-PL" sz="900" dirty="0">
                <a:solidFill>
                  <a:schemeClr val="dk1"/>
                </a:solidFill>
                <a:latin typeface="Calibri"/>
                <a:ea typeface="Calibri"/>
                <a:cs typeface="Calibri"/>
                <a:sym typeface="Calibri"/>
              </a:rPr>
              <a:t> </a:t>
            </a:r>
            <a:r>
              <a:rPr lang="pl-PL" sz="900" dirty="0" err="1">
                <a:solidFill>
                  <a:schemeClr val="dk1"/>
                </a:solidFill>
                <a:latin typeface="Calibri"/>
                <a:ea typeface="Calibri"/>
                <a:cs typeface="Calibri"/>
                <a:sym typeface="Calibri"/>
              </a:rPr>
              <a:t>therein</a:t>
            </a:r>
            <a:r>
              <a:rPr lang="pl-PL" sz="900" dirty="0">
                <a:solidFill>
                  <a:schemeClr val="dk1"/>
                </a:solidFill>
                <a:latin typeface="Calibri"/>
                <a:ea typeface="Calibri"/>
                <a:cs typeface="Calibri"/>
                <a:sym typeface="Calibri"/>
              </a:rPr>
              <a:t>.</a:t>
            </a:r>
            <a:endParaRPr sz="900" dirty="0">
              <a:solidFill>
                <a:schemeClr val="dk1"/>
              </a:solidFill>
              <a:latin typeface="Calibri"/>
              <a:ea typeface="Calibri"/>
              <a:cs typeface="Calibri"/>
              <a:sym typeface="Calibri"/>
            </a:endParaRPr>
          </a:p>
        </p:txBody>
      </p:sp>
      <p:sp>
        <p:nvSpPr>
          <p:cNvPr id="153" name="Google Shape;153;p3"/>
          <p:cNvSpPr/>
          <p:nvPr/>
        </p:nvSpPr>
        <p:spPr>
          <a:xfrm>
            <a:off x="1651470" y="1461258"/>
            <a:ext cx="5985732" cy="351000"/>
          </a:xfrm>
          <a:prstGeom prst="roundRect">
            <a:avLst>
              <a:gd name="adj" fmla="val 16667"/>
            </a:avLst>
          </a:prstGeom>
          <a:solidFill>
            <a:srgbClr val="F6B1A2"/>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pl-PL" dirty="0"/>
              <a:t>KREDYTY</a:t>
            </a:r>
            <a:endParaRPr dirty="0"/>
          </a:p>
        </p:txBody>
      </p:sp>
      <p:sp>
        <p:nvSpPr>
          <p:cNvPr id="155" name="Google Shape;155;p3"/>
          <p:cNvSpPr/>
          <p:nvPr/>
        </p:nvSpPr>
        <p:spPr>
          <a:xfrm>
            <a:off x="1721214" y="478432"/>
            <a:ext cx="433604" cy="437134"/>
          </a:xfrm>
          <a:custGeom>
            <a:avLst/>
            <a:gdLst/>
            <a:ahLst/>
            <a:cxnLst/>
            <a:rect l="l" t="t" r="r" b="b"/>
            <a:pathLst>
              <a:path w="3208412" h="3234532" extrusionOk="0">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Tree>
    <p:extLst>
      <p:ext uri="{BB962C8B-B14F-4D97-AF65-F5344CB8AC3E}">
        <p14:creationId xmlns:p14="http://schemas.microsoft.com/office/powerpoint/2010/main" val="30813137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3"/>
          <p:cNvSpPr/>
          <p:nvPr/>
        </p:nvSpPr>
        <p:spPr>
          <a:xfrm>
            <a:off x="1692336" y="1263749"/>
            <a:ext cx="5904000" cy="72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7" name="Google Shape;147;p3"/>
          <p:cNvSpPr txBox="1"/>
          <p:nvPr/>
        </p:nvSpPr>
        <p:spPr>
          <a:xfrm>
            <a:off x="1432487" y="1792003"/>
            <a:ext cx="6830643" cy="3139281"/>
          </a:xfrm>
          <a:prstGeom prst="rect">
            <a:avLst/>
          </a:prstGeom>
          <a:noFill/>
          <a:ln>
            <a:noFill/>
          </a:ln>
        </p:spPr>
        <p:txBody>
          <a:bodyPr spcFirstLastPara="1" wrap="square" lIns="91425" tIns="45700" rIns="91425" bIns="45700" anchor="t" anchorCtr="0">
            <a:spAutoFit/>
          </a:bodyPr>
          <a:lstStyle/>
          <a:p>
            <a:pPr marR="0" lvl="0" algn="just" rtl="0">
              <a:lnSpc>
                <a:spcPct val="200000"/>
              </a:lnSpc>
              <a:spcBef>
                <a:spcPts val="0"/>
              </a:spcBef>
              <a:spcAft>
                <a:spcPts val="0"/>
              </a:spcAft>
            </a:pPr>
            <a:r>
              <a:rPr lang="pl-PL" sz="1100" b="1" dirty="0">
                <a:solidFill>
                  <a:srgbClr val="FF0000"/>
                </a:solidFill>
                <a:latin typeface="Arial Rounded"/>
                <a:ea typeface="Arial Rounded"/>
                <a:cs typeface="Arial Rounded"/>
                <a:sym typeface="Arial Rounded"/>
              </a:rPr>
              <a:t>Podstawowe rodzaje kredytów bankowych</a:t>
            </a:r>
          </a:p>
          <a:p>
            <a:pPr marL="228600" marR="0" lvl="0" indent="-228600" algn="just" rtl="0">
              <a:lnSpc>
                <a:spcPct val="200000"/>
              </a:lnSpc>
              <a:spcBef>
                <a:spcPts val="0"/>
              </a:spcBef>
              <a:spcAft>
                <a:spcPts val="0"/>
              </a:spcAft>
              <a:buFont typeface="+mj-lt"/>
              <a:buAutoNum type="arabicPeriod" startAt="3"/>
            </a:pPr>
            <a:r>
              <a:rPr lang="pl-PL" sz="1100" b="1" dirty="0">
                <a:solidFill>
                  <a:schemeClr val="tx1"/>
                </a:solidFill>
                <a:latin typeface="Arial Rounded"/>
                <a:ea typeface="Arial Rounded"/>
                <a:cs typeface="Arial Rounded"/>
                <a:sym typeface="Arial Rounded"/>
              </a:rPr>
              <a:t>kredyt inwestycyjny – przeznaczony jest głównie na realizację przedsięwzięć powiększających majątek kredytobiorcy, np. zakup akcji czy długoterminowych papierów wartościowych; poszczególne rodzaje kredytów inwestycyjnych warto znać szczególnie, kiedy jesteś przedsiębiorcą;</a:t>
            </a:r>
          </a:p>
          <a:p>
            <a:pPr marL="228600" marR="0" lvl="0" indent="-228600" algn="just" rtl="0">
              <a:lnSpc>
                <a:spcPct val="200000"/>
              </a:lnSpc>
              <a:spcBef>
                <a:spcPts val="0"/>
              </a:spcBef>
              <a:spcAft>
                <a:spcPts val="0"/>
              </a:spcAft>
              <a:buFont typeface="+mj-lt"/>
              <a:buAutoNum type="arabicPeriod" startAt="3"/>
            </a:pPr>
            <a:r>
              <a:rPr lang="pl-PL" sz="1100" b="1" dirty="0">
                <a:solidFill>
                  <a:schemeClr val="tx1"/>
                </a:solidFill>
                <a:latin typeface="Arial Rounded"/>
                <a:ea typeface="Arial Rounded"/>
                <a:cs typeface="Arial Rounded"/>
                <a:sym typeface="Arial Rounded"/>
              </a:rPr>
              <a:t>kredyt konsolidacyjny – zaciągany w celu połączenia kilku zobowiązań w jeden kredyt, dzięki czemu możliwe jest wydłużenie okresu kredytowania i obniżenie miesięcznej raty, co znacznie obniża comiesięczne obciążenie finansowe gospodarstwa domowego;</a:t>
            </a:r>
          </a:p>
          <a:p>
            <a:pPr marR="0" lvl="0" algn="just" rtl="0">
              <a:lnSpc>
                <a:spcPct val="200000"/>
              </a:lnSpc>
              <a:spcBef>
                <a:spcPts val="0"/>
              </a:spcBef>
              <a:spcAft>
                <a:spcPts val="0"/>
              </a:spcAft>
            </a:pPr>
            <a:endParaRPr lang="pl-PL" sz="1100" b="1" dirty="0">
              <a:solidFill>
                <a:schemeClr val="tx1"/>
              </a:solidFill>
              <a:latin typeface="Arial Rounded"/>
              <a:ea typeface="Arial Rounded"/>
              <a:cs typeface="Arial Rounded"/>
              <a:sym typeface="Arial Rounded"/>
            </a:endParaRPr>
          </a:p>
        </p:txBody>
      </p:sp>
      <p:pic>
        <p:nvPicPr>
          <p:cNvPr id="149" name="Google Shape;149;p3"/>
          <p:cNvPicPr preferRelativeResize="0"/>
          <p:nvPr/>
        </p:nvPicPr>
        <p:blipFill rotWithShape="1">
          <a:blip r:embed="rId3">
            <a:alphaModFix/>
          </a:blip>
          <a:srcRect/>
          <a:stretch/>
        </p:blipFill>
        <p:spPr>
          <a:xfrm>
            <a:off x="6639152" y="49998"/>
            <a:ext cx="1731135" cy="865568"/>
          </a:xfrm>
          <a:prstGeom prst="rect">
            <a:avLst/>
          </a:prstGeom>
          <a:noFill/>
          <a:ln>
            <a:noFill/>
          </a:ln>
        </p:spPr>
      </p:pic>
      <p:pic>
        <p:nvPicPr>
          <p:cNvPr id="150" name="Google Shape;150;p3"/>
          <p:cNvPicPr preferRelativeResize="0"/>
          <p:nvPr/>
        </p:nvPicPr>
        <p:blipFill rotWithShape="1">
          <a:blip r:embed="rId4">
            <a:alphaModFix/>
          </a:blip>
          <a:srcRect/>
          <a:stretch/>
        </p:blipFill>
        <p:spPr>
          <a:xfrm>
            <a:off x="286314" y="4609817"/>
            <a:ext cx="1811459" cy="450275"/>
          </a:xfrm>
          <a:prstGeom prst="rect">
            <a:avLst/>
          </a:prstGeom>
          <a:noFill/>
          <a:ln>
            <a:noFill/>
          </a:ln>
        </p:spPr>
      </p:pic>
      <p:sp>
        <p:nvSpPr>
          <p:cNvPr id="151" name="Google Shape;151;p3"/>
          <p:cNvSpPr txBox="1"/>
          <p:nvPr/>
        </p:nvSpPr>
        <p:spPr>
          <a:xfrm>
            <a:off x="2123728" y="4690760"/>
            <a:ext cx="6930323"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pl-PL" sz="900" dirty="0">
                <a:solidFill>
                  <a:schemeClr val="dk1"/>
                </a:solidFill>
                <a:latin typeface="Calibri"/>
                <a:ea typeface="Calibri"/>
                <a:cs typeface="Calibri"/>
                <a:sym typeface="Calibri"/>
              </a:rPr>
              <a:t>The </a:t>
            </a:r>
            <a:r>
              <a:rPr lang="pl-PL" sz="900" dirty="0" err="1">
                <a:solidFill>
                  <a:schemeClr val="dk1"/>
                </a:solidFill>
                <a:latin typeface="Calibri"/>
                <a:ea typeface="Calibri"/>
                <a:cs typeface="Calibri"/>
                <a:sym typeface="Calibri"/>
              </a:rPr>
              <a:t>European</a:t>
            </a:r>
            <a:r>
              <a:rPr lang="pl-PL" sz="900" dirty="0">
                <a:solidFill>
                  <a:schemeClr val="dk1"/>
                </a:solidFill>
                <a:latin typeface="Calibri"/>
                <a:ea typeface="Calibri"/>
                <a:cs typeface="Calibri"/>
                <a:sym typeface="Calibri"/>
              </a:rPr>
              <a:t> </a:t>
            </a:r>
            <a:r>
              <a:rPr lang="pl-PL" sz="900" dirty="0" err="1">
                <a:solidFill>
                  <a:schemeClr val="dk1"/>
                </a:solidFill>
                <a:latin typeface="Calibri"/>
                <a:ea typeface="Calibri"/>
                <a:cs typeface="Calibri"/>
                <a:sym typeface="Calibri"/>
              </a:rPr>
              <a:t>Commission's</a:t>
            </a:r>
            <a:r>
              <a:rPr lang="pl-PL" sz="900" dirty="0">
                <a:solidFill>
                  <a:schemeClr val="dk1"/>
                </a:solidFill>
                <a:latin typeface="Calibri"/>
                <a:ea typeface="Calibri"/>
                <a:cs typeface="Calibri"/>
                <a:sym typeface="Calibri"/>
              </a:rPr>
              <a:t> </a:t>
            </a:r>
            <a:r>
              <a:rPr lang="pl-PL" sz="900" dirty="0" err="1">
                <a:solidFill>
                  <a:schemeClr val="dk1"/>
                </a:solidFill>
                <a:latin typeface="Calibri"/>
                <a:ea typeface="Calibri"/>
                <a:cs typeface="Calibri"/>
                <a:sym typeface="Calibri"/>
              </a:rPr>
              <a:t>support</a:t>
            </a:r>
            <a:r>
              <a:rPr lang="pl-PL" sz="900" dirty="0">
                <a:solidFill>
                  <a:schemeClr val="dk1"/>
                </a:solidFill>
                <a:latin typeface="Calibri"/>
                <a:ea typeface="Calibri"/>
                <a:cs typeface="Calibri"/>
                <a:sym typeface="Calibri"/>
              </a:rPr>
              <a:t> for the </a:t>
            </a:r>
            <a:r>
              <a:rPr lang="pl-PL" sz="900" dirty="0" err="1">
                <a:solidFill>
                  <a:schemeClr val="dk1"/>
                </a:solidFill>
                <a:latin typeface="Calibri"/>
                <a:ea typeface="Calibri"/>
                <a:cs typeface="Calibri"/>
                <a:sym typeface="Calibri"/>
              </a:rPr>
              <a:t>production</a:t>
            </a:r>
            <a:r>
              <a:rPr lang="pl-PL" sz="900" dirty="0">
                <a:solidFill>
                  <a:schemeClr val="dk1"/>
                </a:solidFill>
                <a:latin typeface="Calibri"/>
                <a:ea typeface="Calibri"/>
                <a:cs typeface="Calibri"/>
                <a:sym typeface="Calibri"/>
              </a:rPr>
              <a:t> of </a:t>
            </a:r>
            <a:r>
              <a:rPr lang="pl-PL" sz="900" dirty="0" err="1">
                <a:solidFill>
                  <a:schemeClr val="dk1"/>
                </a:solidFill>
                <a:latin typeface="Calibri"/>
                <a:ea typeface="Calibri"/>
                <a:cs typeface="Calibri"/>
                <a:sym typeface="Calibri"/>
              </a:rPr>
              <a:t>this</a:t>
            </a:r>
            <a:r>
              <a:rPr lang="pl-PL" sz="900" dirty="0">
                <a:solidFill>
                  <a:schemeClr val="dk1"/>
                </a:solidFill>
                <a:latin typeface="Calibri"/>
                <a:ea typeface="Calibri"/>
                <a:cs typeface="Calibri"/>
                <a:sym typeface="Calibri"/>
              </a:rPr>
              <a:t> </a:t>
            </a:r>
            <a:r>
              <a:rPr lang="pl-PL" sz="900" dirty="0" err="1">
                <a:solidFill>
                  <a:schemeClr val="dk1"/>
                </a:solidFill>
                <a:latin typeface="Calibri"/>
                <a:ea typeface="Calibri"/>
                <a:cs typeface="Calibri"/>
                <a:sym typeface="Calibri"/>
              </a:rPr>
              <a:t>publication</a:t>
            </a:r>
            <a:r>
              <a:rPr lang="pl-PL" sz="900" dirty="0">
                <a:solidFill>
                  <a:schemeClr val="dk1"/>
                </a:solidFill>
                <a:latin typeface="Calibri"/>
                <a:ea typeface="Calibri"/>
                <a:cs typeface="Calibri"/>
                <a:sym typeface="Calibri"/>
              </a:rPr>
              <a:t> </a:t>
            </a:r>
            <a:r>
              <a:rPr lang="pl-PL" sz="900" dirty="0" err="1">
                <a:solidFill>
                  <a:schemeClr val="dk1"/>
                </a:solidFill>
                <a:latin typeface="Calibri"/>
                <a:ea typeface="Calibri"/>
                <a:cs typeface="Calibri"/>
                <a:sym typeface="Calibri"/>
              </a:rPr>
              <a:t>does</a:t>
            </a:r>
            <a:r>
              <a:rPr lang="pl-PL" sz="900" dirty="0">
                <a:solidFill>
                  <a:schemeClr val="dk1"/>
                </a:solidFill>
                <a:latin typeface="Calibri"/>
                <a:ea typeface="Calibri"/>
                <a:cs typeface="Calibri"/>
                <a:sym typeface="Calibri"/>
              </a:rPr>
              <a:t> not </a:t>
            </a:r>
            <a:r>
              <a:rPr lang="pl-PL" sz="900" dirty="0" err="1">
                <a:solidFill>
                  <a:schemeClr val="dk1"/>
                </a:solidFill>
                <a:latin typeface="Calibri"/>
                <a:ea typeface="Calibri"/>
                <a:cs typeface="Calibri"/>
                <a:sym typeface="Calibri"/>
              </a:rPr>
              <a:t>constitute</a:t>
            </a:r>
            <a:r>
              <a:rPr lang="pl-PL" sz="900" dirty="0">
                <a:solidFill>
                  <a:schemeClr val="dk1"/>
                </a:solidFill>
                <a:latin typeface="Calibri"/>
                <a:ea typeface="Calibri"/>
                <a:cs typeface="Calibri"/>
                <a:sym typeface="Calibri"/>
              </a:rPr>
              <a:t> </a:t>
            </a:r>
            <a:r>
              <a:rPr lang="pl-PL" sz="900" dirty="0" err="1">
                <a:solidFill>
                  <a:schemeClr val="dk1"/>
                </a:solidFill>
                <a:latin typeface="Calibri"/>
                <a:ea typeface="Calibri"/>
                <a:cs typeface="Calibri"/>
                <a:sym typeface="Calibri"/>
              </a:rPr>
              <a:t>an</a:t>
            </a:r>
            <a:r>
              <a:rPr lang="pl-PL" sz="900" dirty="0">
                <a:solidFill>
                  <a:schemeClr val="dk1"/>
                </a:solidFill>
                <a:latin typeface="Calibri"/>
                <a:ea typeface="Calibri"/>
                <a:cs typeface="Calibri"/>
                <a:sym typeface="Calibri"/>
              </a:rPr>
              <a:t> </a:t>
            </a:r>
            <a:r>
              <a:rPr lang="pl-PL" sz="900" dirty="0" err="1">
                <a:solidFill>
                  <a:schemeClr val="dk1"/>
                </a:solidFill>
                <a:latin typeface="Calibri"/>
                <a:ea typeface="Calibri"/>
                <a:cs typeface="Calibri"/>
                <a:sym typeface="Calibri"/>
              </a:rPr>
              <a:t>endorsement</a:t>
            </a:r>
            <a:r>
              <a:rPr lang="pl-PL" sz="900" dirty="0">
                <a:solidFill>
                  <a:schemeClr val="dk1"/>
                </a:solidFill>
                <a:latin typeface="Calibri"/>
                <a:ea typeface="Calibri"/>
                <a:cs typeface="Calibri"/>
                <a:sym typeface="Calibri"/>
              </a:rPr>
              <a:t> of the </a:t>
            </a:r>
            <a:r>
              <a:rPr lang="pl-PL" sz="900" dirty="0" err="1">
                <a:solidFill>
                  <a:schemeClr val="dk1"/>
                </a:solidFill>
                <a:latin typeface="Calibri"/>
                <a:ea typeface="Calibri"/>
                <a:cs typeface="Calibri"/>
                <a:sym typeface="Calibri"/>
              </a:rPr>
              <a:t>contents</a:t>
            </a:r>
            <a:r>
              <a:rPr lang="pl-PL" sz="900" dirty="0">
                <a:solidFill>
                  <a:schemeClr val="dk1"/>
                </a:solidFill>
                <a:latin typeface="Calibri"/>
                <a:ea typeface="Calibri"/>
                <a:cs typeface="Calibri"/>
                <a:sym typeface="Calibri"/>
              </a:rPr>
              <a:t>, </a:t>
            </a:r>
            <a:r>
              <a:rPr lang="pl-PL" sz="900" dirty="0" err="1">
                <a:solidFill>
                  <a:schemeClr val="dk1"/>
                </a:solidFill>
                <a:latin typeface="Calibri"/>
                <a:ea typeface="Calibri"/>
                <a:cs typeface="Calibri"/>
                <a:sym typeface="Calibri"/>
              </a:rPr>
              <a:t>which</a:t>
            </a:r>
            <a:r>
              <a:rPr lang="pl-PL" sz="900" dirty="0">
                <a:solidFill>
                  <a:schemeClr val="dk1"/>
                </a:solidFill>
                <a:latin typeface="Calibri"/>
                <a:ea typeface="Calibri"/>
                <a:cs typeface="Calibri"/>
                <a:sym typeface="Calibri"/>
              </a:rPr>
              <a:t> </a:t>
            </a:r>
            <a:r>
              <a:rPr lang="pl-PL" sz="900" dirty="0" err="1">
                <a:solidFill>
                  <a:schemeClr val="dk1"/>
                </a:solidFill>
                <a:latin typeface="Calibri"/>
                <a:ea typeface="Calibri"/>
                <a:cs typeface="Calibri"/>
                <a:sym typeface="Calibri"/>
              </a:rPr>
              <a:t>reflect</a:t>
            </a:r>
            <a:r>
              <a:rPr lang="pl-PL" sz="900" dirty="0">
                <a:solidFill>
                  <a:schemeClr val="dk1"/>
                </a:solidFill>
                <a:latin typeface="Calibri"/>
                <a:ea typeface="Calibri"/>
                <a:cs typeface="Calibri"/>
                <a:sym typeface="Calibri"/>
              </a:rPr>
              <a:t> the </a:t>
            </a:r>
            <a:r>
              <a:rPr lang="pl-PL" sz="900" dirty="0" err="1">
                <a:solidFill>
                  <a:schemeClr val="dk1"/>
                </a:solidFill>
                <a:latin typeface="Calibri"/>
                <a:ea typeface="Calibri"/>
                <a:cs typeface="Calibri"/>
                <a:sym typeface="Calibri"/>
              </a:rPr>
              <a:t>views</a:t>
            </a:r>
            <a:r>
              <a:rPr lang="pl-PL" sz="900" dirty="0">
                <a:solidFill>
                  <a:schemeClr val="dk1"/>
                </a:solidFill>
                <a:latin typeface="Calibri"/>
                <a:ea typeface="Calibri"/>
                <a:cs typeface="Calibri"/>
                <a:sym typeface="Calibri"/>
              </a:rPr>
              <a:t> </a:t>
            </a:r>
            <a:r>
              <a:rPr lang="pl-PL" sz="900" dirty="0" err="1">
                <a:solidFill>
                  <a:schemeClr val="dk1"/>
                </a:solidFill>
                <a:latin typeface="Calibri"/>
                <a:ea typeface="Calibri"/>
                <a:cs typeface="Calibri"/>
                <a:sym typeface="Calibri"/>
              </a:rPr>
              <a:t>only</a:t>
            </a:r>
            <a:r>
              <a:rPr lang="pl-PL" sz="900" dirty="0">
                <a:solidFill>
                  <a:schemeClr val="dk1"/>
                </a:solidFill>
                <a:latin typeface="Calibri"/>
                <a:ea typeface="Calibri"/>
                <a:cs typeface="Calibri"/>
                <a:sym typeface="Calibri"/>
              </a:rPr>
              <a:t> of the </a:t>
            </a:r>
            <a:r>
              <a:rPr lang="pl-PL" sz="900" dirty="0" err="1">
                <a:solidFill>
                  <a:schemeClr val="dk1"/>
                </a:solidFill>
                <a:latin typeface="Calibri"/>
                <a:ea typeface="Calibri"/>
                <a:cs typeface="Calibri"/>
                <a:sym typeface="Calibri"/>
              </a:rPr>
              <a:t>authors</a:t>
            </a:r>
            <a:r>
              <a:rPr lang="pl-PL" sz="900" dirty="0">
                <a:solidFill>
                  <a:schemeClr val="dk1"/>
                </a:solidFill>
                <a:latin typeface="Calibri"/>
                <a:ea typeface="Calibri"/>
                <a:cs typeface="Calibri"/>
                <a:sym typeface="Calibri"/>
              </a:rPr>
              <a:t>, and the </a:t>
            </a:r>
            <a:r>
              <a:rPr lang="pl-PL" sz="900" dirty="0" err="1">
                <a:solidFill>
                  <a:schemeClr val="dk1"/>
                </a:solidFill>
                <a:latin typeface="Calibri"/>
                <a:ea typeface="Calibri"/>
                <a:cs typeface="Calibri"/>
                <a:sym typeface="Calibri"/>
              </a:rPr>
              <a:t>Commission</a:t>
            </a:r>
            <a:r>
              <a:rPr lang="pl-PL" sz="900" dirty="0">
                <a:solidFill>
                  <a:schemeClr val="dk1"/>
                </a:solidFill>
                <a:latin typeface="Calibri"/>
                <a:ea typeface="Calibri"/>
                <a:cs typeface="Calibri"/>
                <a:sym typeface="Calibri"/>
              </a:rPr>
              <a:t> </a:t>
            </a:r>
            <a:r>
              <a:rPr lang="pl-PL" sz="900" dirty="0" err="1">
                <a:solidFill>
                  <a:schemeClr val="dk1"/>
                </a:solidFill>
                <a:latin typeface="Calibri"/>
                <a:ea typeface="Calibri"/>
                <a:cs typeface="Calibri"/>
                <a:sym typeface="Calibri"/>
              </a:rPr>
              <a:t>cannot</a:t>
            </a:r>
            <a:r>
              <a:rPr lang="pl-PL" sz="900" dirty="0">
                <a:solidFill>
                  <a:schemeClr val="dk1"/>
                </a:solidFill>
                <a:latin typeface="Calibri"/>
                <a:ea typeface="Calibri"/>
                <a:cs typeface="Calibri"/>
                <a:sym typeface="Calibri"/>
              </a:rPr>
              <a:t> be </a:t>
            </a:r>
            <a:r>
              <a:rPr lang="pl-PL" sz="900" dirty="0" err="1">
                <a:solidFill>
                  <a:schemeClr val="dk1"/>
                </a:solidFill>
                <a:latin typeface="Calibri"/>
                <a:ea typeface="Calibri"/>
                <a:cs typeface="Calibri"/>
                <a:sym typeface="Calibri"/>
              </a:rPr>
              <a:t>held</a:t>
            </a:r>
            <a:r>
              <a:rPr lang="pl-PL" sz="900" dirty="0">
                <a:solidFill>
                  <a:schemeClr val="dk1"/>
                </a:solidFill>
                <a:latin typeface="Calibri"/>
                <a:ea typeface="Calibri"/>
                <a:cs typeface="Calibri"/>
                <a:sym typeface="Calibri"/>
              </a:rPr>
              <a:t> </a:t>
            </a:r>
            <a:r>
              <a:rPr lang="pl-PL" sz="900" dirty="0" err="1">
                <a:solidFill>
                  <a:schemeClr val="dk1"/>
                </a:solidFill>
                <a:latin typeface="Calibri"/>
                <a:ea typeface="Calibri"/>
                <a:cs typeface="Calibri"/>
                <a:sym typeface="Calibri"/>
              </a:rPr>
              <a:t>responsible</a:t>
            </a:r>
            <a:r>
              <a:rPr lang="pl-PL" sz="900" dirty="0">
                <a:solidFill>
                  <a:schemeClr val="dk1"/>
                </a:solidFill>
                <a:latin typeface="Calibri"/>
                <a:ea typeface="Calibri"/>
                <a:cs typeface="Calibri"/>
                <a:sym typeface="Calibri"/>
              </a:rPr>
              <a:t> for </a:t>
            </a:r>
            <a:r>
              <a:rPr lang="pl-PL" sz="900" dirty="0" err="1">
                <a:solidFill>
                  <a:schemeClr val="dk1"/>
                </a:solidFill>
                <a:latin typeface="Calibri"/>
                <a:ea typeface="Calibri"/>
                <a:cs typeface="Calibri"/>
                <a:sym typeface="Calibri"/>
              </a:rPr>
              <a:t>any</a:t>
            </a:r>
            <a:r>
              <a:rPr lang="pl-PL" sz="900" dirty="0">
                <a:solidFill>
                  <a:schemeClr val="dk1"/>
                </a:solidFill>
                <a:latin typeface="Calibri"/>
                <a:ea typeface="Calibri"/>
                <a:cs typeface="Calibri"/>
                <a:sym typeface="Calibri"/>
              </a:rPr>
              <a:t> </a:t>
            </a:r>
            <a:r>
              <a:rPr lang="pl-PL" sz="900" dirty="0" err="1">
                <a:solidFill>
                  <a:schemeClr val="dk1"/>
                </a:solidFill>
                <a:latin typeface="Calibri"/>
                <a:ea typeface="Calibri"/>
                <a:cs typeface="Calibri"/>
                <a:sym typeface="Calibri"/>
              </a:rPr>
              <a:t>use</a:t>
            </a:r>
            <a:r>
              <a:rPr lang="pl-PL" sz="900" dirty="0">
                <a:solidFill>
                  <a:schemeClr val="dk1"/>
                </a:solidFill>
                <a:latin typeface="Calibri"/>
                <a:ea typeface="Calibri"/>
                <a:cs typeface="Calibri"/>
                <a:sym typeface="Calibri"/>
              </a:rPr>
              <a:t> </a:t>
            </a:r>
            <a:r>
              <a:rPr lang="pl-PL" sz="900" dirty="0" err="1">
                <a:solidFill>
                  <a:schemeClr val="dk1"/>
                </a:solidFill>
                <a:latin typeface="Calibri"/>
                <a:ea typeface="Calibri"/>
                <a:cs typeface="Calibri"/>
                <a:sym typeface="Calibri"/>
              </a:rPr>
              <a:t>which</a:t>
            </a:r>
            <a:r>
              <a:rPr lang="pl-PL" sz="900" dirty="0">
                <a:solidFill>
                  <a:schemeClr val="dk1"/>
                </a:solidFill>
                <a:latin typeface="Calibri"/>
                <a:ea typeface="Calibri"/>
                <a:cs typeface="Calibri"/>
                <a:sym typeface="Calibri"/>
              </a:rPr>
              <a:t> </a:t>
            </a:r>
            <a:r>
              <a:rPr lang="pl-PL" sz="900" dirty="0" err="1">
                <a:solidFill>
                  <a:schemeClr val="dk1"/>
                </a:solidFill>
                <a:latin typeface="Calibri"/>
                <a:ea typeface="Calibri"/>
                <a:cs typeface="Calibri"/>
                <a:sym typeface="Calibri"/>
              </a:rPr>
              <a:t>may</a:t>
            </a:r>
            <a:r>
              <a:rPr lang="pl-PL" sz="900" dirty="0">
                <a:solidFill>
                  <a:schemeClr val="dk1"/>
                </a:solidFill>
                <a:latin typeface="Calibri"/>
                <a:ea typeface="Calibri"/>
                <a:cs typeface="Calibri"/>
                <a:sym typeface="Calibri"/>
              </a:rPr>
              <a:t> be </a:t>
            </a:r>
            <a:r>
              <a:rPr lang="pl-PL" sz="900" dirty="0" err="1">
                <a:solidFill>
                  <a:schemeClr val="dk1"/>
                </a:solidFill>
                <a:latin typeface="Calibri"/>
                <a:ea typeface="Calibri"/>
                <a:cs typeface="Calibri"/>
                <a:sym typeface="Calibri"/>
              </a:rPr>
              <a:t>made</a:t>
            </a:r>
            <a:r>
              <a:rPr lang="pl-PL" sz="900" dirty="0">
                <a:solidFill>
                  <a:schemeClr val="dk1"/>
                </a:solidFill>
                <a:latin typeface="Calibri"/>
                <a:ea typeface="Calibri"/>
                <a:cs typeface="Calibri"/>
                <a:sym typeface="Calibri"/>
              </a:rPr>
              <a:t> of the </a:t>
            </a:r>
            <a:r>
              <a:rPr lang="pl-PL" sz="900" dirty="0" err="1">
                <a:solidFill>
                  <a:schemeClr val="dk1"/>
                </a:solidFill>
                <a:latin typeface="Calibri"/>
                <a:ea typeface="Calibri"/>
                <a:cs typeface="Calibri"/>
                <a:sym typeface="Calibri"/>
              </a:rPr>
              <a:t>information</a:t>
            </a:r>
            <a:r>
              <a:rPr lang="pl-PL" sz="900" dirty="0">
                <a:solidFill>
                  <a:schemeClr val="dk1"/>
                </a:solidFill>
                <a:latin typeface="Calibri"/>
                <a:ea typeface="Calibri"/>
                <a:cs typeface="Calibri"/>
                <a:sym typeface="Calibri"/>
              </a:rPr>
              <a:t> </a:t>
            </a:r>
            <a:r>
              <a:rPr lang="pl-PL" sz="900" dirty="0" err="1">
                <a:solidFill>
                  <a:schemeClr val="dk1"/>
                </a:solidFill>
                <a:latin typeface="Calibri"/>
                <a:ea typeface="Calibri"/>
                <a:cs typeface="Calibri"/>
                <a:sym typeface="Calibri"/>
              </a:rPr>
              <a:t>contained</a:t>
            </a:r>
            <a:r>
              <a:rPr lang="pl-PL" sz="900" dirty="0">
                <a:solidFill>
                  <a:schemeClr val="dk1"/>
                </a:solidFill>
                <a:latin typeface="Calibri"/>
                <a:ea typeface="Calibri"/>
                <a:cs typeface="Calibri"/>
                <a:sym typeface="Calibri"/>
              </a:rPr>
              <a:t> </a:t>
            </a:r>
            <a:r>
              <a:rPr lang="pl-PL" sz="900" dirty="0" err="1">
                <a:solidFill>
                  <a:schemeClr val="dk1"/>
                </a:solidFill>
                <a:latin typeface="Calibri"/>
                <a:ea typeface="Calibri"/>
                <a:cs typeface="Calibri"/>
                <a:sym typeface="Calibri"/>
              </a:rPr>
              <a:t>therein</a:t>
            </a:r>
            <a:r>
              <a:rPr lang="pl-PL" sz="900" dirty="0">
                <a:solidFill>
                  <a:schemeClr val="dk1"/>
                </a:solidFill>
                <a:latin typeface="Calibri"/>
                <a:ea typeface="Calibri"/>
                <a:cs typeface="Calibri"/>
                <a:sym typeface="Calibri"/>
              </a:rPr>
              <a:t>.</a:t>
            </a:r>
            <a:endParaRPr sz="900" dirty="0">
              <a:solidFill>
                <a:schemeClr val="dk1"/>
              </a:solidFill>
              <a:latin typeface="Calibri"/>
              <a:ea typeface="Calibri"/>
              <a:cs typeface="Calibri"/>
              <a:sym typeface="Calibri"/>
            </a:endParaRPr>
          </a:p>
        </p:txBody>
      </p:sp>
      <p:sp>
        <p:nvSpPr>
          <p:cNvPr id="153" name="Google Shape;153;p3"/>
          <p:cNvSpPr/>
          <p:nvPr/>
        </p:nvSpPr>
        <p:spPr>
          <a:xfrm>
            <a:off x="1651470" y="1461258"/>
            <a:ext cx="5985732" cy="351000"/>
          </a:xfrm>
          <a:prstGeom prst="roundRect">
            <a:avLst>
              <a:gd name="adj" fmla="val 16667"/>
            </a:avLst>
          </a:prstGeom>
          <a:solidFill>
            <a:srgbClr val="F6B1A2"/>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pl-PL" dirty="0"/>
              <a:t>KREDYTY</a:t>
            </a:r>
            <a:endParaRPr dirty="0"/>
          </a:p>
        </p:txBody>
      </p:sp>
      <p:sp>
        <p:nvSpPr>
          <p:cNvPr id="155" name="Google Shape;155;p3"/>
          <p:cNvSpPr/>
          <p:nvPr/>
        </p:nvSpPr>
        <p:spPr>
          <a:xfrm>
            <a:off x="1721214" y="478432"/>
            <a:ext cx="433604" cy="437134"/>
          </a:xfrm>
          <a:custGeom>
            <a:avLst/>
            <a:gdLst/>
            <a:ahLst/>
            <a:cxnLst/>
            <a:rect l="l" t="t" r="r" b="b"/>
            <a:pathLst>
              <a:path w="3208412" h="3234532" extrusionOk="0">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Tree>
    <p:extLst>
      <p:ext uri="{BB962C8B-B14F-4D97-AF65-F5344CB8AC3E}">
        <p14:creationId xmlns:p14="http://schemas.microsoft.com/office/powerpoint/2010/main" val="155104814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3"/>
          <p:cNvSpPr/>
          <p:nvPr/>
        </p:nvSpPr>
        <p:spPr>
          <a:xfrm>
            <a:off x="1692336" y="1263749"/>
            <a:ext cx="5904000" cy="72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7" name="Google Shape;147;p3"/>
          <p:cNvSpPr txBox="1"/>
          <p:nvPr/>
        </p:nvSpPr>
        <p:spPr>
          <a:xfrm>
            <a:off x="1432487" y="1792003"/>
            <a:ext cx="6163849" cy="2462172"/>
          </a:xfrm>
          <a:prstGeom prst="rect">
            <a:avLst/>
          </a:prstGeom>
          <a:noFill/>
          <a:ln>
            <a:noFill/>
          </a:ln>
        </p:spPr>
        <p:txBody>
          <a:bodyPr spcFirstLastPara="1" wrap="square" lIns="91425" tIns="45700" rIns="91425" bIns="45700" anchor="t" anchorCtr="0">
            <a:spAutoFit/>
          </a:bodyPr>
          <a:lstStyle/>
          <a:p>
            <a:pPr marR="0" lvl="0" algn="just" rtl="0">
              <a:lnSpc>
                <a:spcPct val="200000"/>
              </a:lnSpc>
              <a:spcBef>
                <a:spcPts val="0"/>
              </a:spcBef>
              <a:spcAft>
                <a:spcPts val="0"/>
              </a:spcAft>
            </a:pPr>
            <a:r>
              <a:rPr lang="pl-PL" sz="1100" b="1" dirty="0">
                <a:solidFill>
                  <a:srgbClr val="FF0000"/>
                </a:solidFill>
                <a:latin typeface="Arial Rounded"/>
                <a:ea typeface="Arial Rounded"/>
                <a:cs typeface="Arial Rounded"/>
                <a:sym typeface="Arial Rounded"/>
              </a:rPr>
              <a:t>Podstawowe rodzaje kredytów bankowych</a:t>
            </a:r>
          </a:p>
          <a:p>
            <a:pPr marR="0" lvl="0" algn="just" rtl="0">
              <a:lnSpc>
                <a:spcPct val="200000"/>
              </a:lnSpc>
              <a:spcBef>
                <a:spcPts val="0"/>
              </a:spcBef>
              <a:spcAft>
                <a:spcPts val="0"/>
              </a:spcAft>
            </a:pPr>
            <a:endParaRPr lang="pl-PL" sz="1100" b="1" dirty="0">
              <a:solidFill>
                <a:schemeClr val="tx1"/>
              </a:solidFill>
              <a:latin typeface="Arial Rounded"/>
              <a:ea typeface="Arial Rounded"/>
              <a:cs typeface="Arial Rounded"/>
              <a:sym typeface="Arial Rounded"/>
            </a:endParaRPr>
          </a:p>
          <a:p>
            <a:pPr marL="228600" marR="0" lvl="0" indent="-228600" algn="just" rtl="0">
              <a:lnSpc>
                <a:spcPct val="200000"/>
              </a:lnSpc>
              <a:spcBef>
                <a:spcPts val="0"/>
              </a:spcBef>
              <a:spcAft>
                <a:spcPts val="0"/>
              </a:spcAft>
              <a:buFont typeface="+mj-lt"/>
              <a:buAutoNum type="arabicPeriod" startAt="5"/>
            </a:pPr>
            <a:r>
              <a:rPr lang="pl-PL" sz="1100" b="1" dirty="0">
                <a:solidFill>
                  <a:schemeClr val="tx1"/>
                </a:solidFill>
                <a:latin typeface="Arial Rounded"/>
                <a:ea typeface="Arial Rounded"/>
                <a:cs typeface="Arial Rounded"/>
                <a:sym typeface="Arial Rounded"/>
              </a:rPr>
              <a:t>karta kredytowa i kredyt odnawialny – zobowiązania, które połączone są bezpośrednio z kontem bankowym; w ustalonym czasie kredytobiorca może wykorzystać udostępnioną przez bank kwotę, a jeśli pieniądze zostaną zwrócone w terminie </a:t>
            </a:r>
            <a:r>
              <a:rPr lang="pl-PL" sz="1100" b="1" dirty="0" err="1">
                <a:solidFill>
                  <a:schemeClr val="tx1"/>
                </a:solidFill>
                <a:latin typeface="Arial Rounded"/>
                <a:ea typeface="Arial Rounded"/>
                <a:cs typeface="Arial Rounded"/>
                <a:sym typeface="Arial Rounded"/>
              </a:rPr>
              <a:t>bezodsetkowym</a:t>
            </a:r>
            <a:r>
              <a:rPr lang="pl-PL" sz="1100" b="1" dirty="0">
                <a:solidFill>
                  <a:schemeClr val="tx1"/>
                </a:solidFill>
                <a:latin typeface="Arial Rounded"/>
                <a:ea typeface="Arial Rounded"/>
                <a:cs typeface="Arial Rounded"/>
                <a:sym typeface="Arial Rounded"/>
              </a:rPr>
              <a:t>, pieniądze pożyczane są za darmo.</a:t>
            </a:r>
          </a:p>
          <a:p>
            <a:pPr marR="0" lvl="0" algn="just" rtl="0">
              <a:lnSpc>
                <a:spcPct val="200000"/>
              </a:lnSpc>
              <a:spcBef>
                <a:spcPts val="0"/>
              </a:spcBef>
              <a:spcAft>
                <a:spcPts val="0"/>
              </a:spcAft>
            </a:pPr>
            <a:endParaRPr lang="pl-PL" sz="1100" b="1" dirty="0">
              <a:solidFill>
                <a:schemeClr val="tx1"/>
              </a:solidFill>
              <a:latin typeface="Arial Rounded"/>
              <a:ea typeface="Arial Rounded"/>
              <a:cs typeface="Arial Rounded"/>
              <a:sym typeface="Arial Rounded"/>
            </a:endParaRPr>
          </a:p>
        </p:txBody>
      </p:sp>
      <p:pic>
        <p:nvPicPr>
          <p:cNvPr id="149" name="Google Shape;149;p3"/>
          <p:cNvPicPr preferRelativeResize="0"/>
          <p:nvPr/>
        </p:nvPicPr>
        <p:blipFill rotWithShape="1">
          <a:blip r:embed="rId3">
            <a:alphaModFix/>
          </a:blip>
          <a:srcRect/>
          <a:stretch/>
        </p:blipFill>
        <p:spPr>
          <a:xfrm>
            <a:off x="6639152" y="49998"/>
            <a:ext cx="1731135" cy="865568"/>
          </a:xfrm>
          <a:prstGeom prst="rect">
            <a:avLst/>
          </a:prstGeom>
          <a:noFill/>
          <a:ln>
            <a:noFill/>
          </a:ln>
        </p:spPr>
      </p:pic>
      <p:pic>
        <p:nvPicPr>
          <p:cNvPr id="150" name="Google Shape;150;p3"/>
          <p:cNvPicPr preferRelativeResize="0"/>
          <p:nvPr/>
        </p:nvPicPr>
        <p:blipFill rotWithShape="1">
          <a:blip r:embed="rId4">
            <a:alphaModFix/>
          </a:blip>
          <a:srcRect/>
          <a:stretch/>
        </p:blipFill>
        <p:spPr>
          <a:xfrm>
            <a:off x="286314" y="4609817"/>
            <a:ext cx="1811459" cy="450275"/>
          </a:xfrm>
          <a:prstGeom prst="rect">
            <a:avLst/>
          </a:prstGeom>
          <a:noFill/>
          <a:ln>
            <a:noFill/>
          </a:ln>
        </p:spPr>
      </p:pic>
      <p:sp>
        <p:nvSpPr>
          <p:cNvPr id="151" name="Google Shape;151;p3"/>
          <p:cNvSpPr txBox="1"/>
          <p:nvPr/>
        </p:nvSpPr>
        <p:spPr>
          <a:xfrm>
            <a:off x="2123728" y="4690760"/>
            <a:ext cx="6930323"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pl-PL" sz="900" dirty="0">
                <a:solidFill>
                  <a:schemeClr val="dk1"/>
                </a:solidFill>
                <a:latin typeface="Calibri"/>
                <a:ea typeface="Calibri"/>
                <a:cs typeface="Calibri"/>
                <a:sym typeface="Calibri"/>
              </a:rPr>
              <a:t>The </a:t>
            </a:r>
            <a:r>
              <a:rPr lang="pl-PL" sz="900" dirty="0" err="1">
                <a:solidFill>
                  <a:schemeClr val="dk1"/>
                </a:solidFill>
                <a:latin typeface="Calibri"/>
                <a:ea typeface="Calibri"/>
                <a:cs typeface="Calibri"/>
                <a:sym typeface="Calibri"/>
              </a:rPr>
              <a:t>European</a:t>
            </a:r>
            <a:r>
              <a:rPr lang="pl-PL" sz="900" dirty="0">
                <a:solidFill>
                  <a:schemeClr val="dk1"/>
                </a:solidFill>
                <a:latin typeface="Calibri"/>
                <a:ea typeface="Calibri"/>
                <a:cs typeface="Calibri"/>
                <a:sym typeface="Calibri"/>
              </a:rPr>
              <a:t> </a:t>
            </a:r>
            <a:r>
              <a:rPr lang="pl-PL" sz="900" dirty="0" err="1">
                <a:solidFill>
                  <a:schemeClr val="dk1"/>
                </a:solidFill>
                <a:latin typeface="Calibri"/>
                <a:ea typeface="Calibri"/>
                <a:cs typeface="Calibri"/>
                <a:sym typeface="Calibri"/>
              </a:rPr>
              <a:t>Commission's</a:t>
            </a:r>
            <a:r>
              <a:rPr lang="pl-PL" sz="900" dirty="0">
                <a:solidFill>
                  <a:schemeClr val="dk1"/>
                </a:solidFill>
                <a:latin typeface="Calibri"/>
                <a:ea typeface="Calibri"/>
                <a:cs typeface="Calibri"/>
                <a:sym typeface="Calibri"/>
              </a:rPr>
              <a:t> </a:t>
            </a:r>
            <a:r>
              <a:rPr lang="pl-PL" sz="900" dirty="0" err="1">
                <a:solidFill>
                  <a:schemeClr val="dk1"/>
                </a:solidFill>
                <a:latin typeface="Calibri"/>
                <a:ea typeface="Calibri"/>
                <a:cs typeface="Calibri"/>
                <a:sym typeface="Calibri"/>
              </a:rPr>
              <a:t>support</a:t>
            </a:r>
            <a:r>
              <a:rPr lang="pl-PL" sz="900" dirty="0">
                <a:solidFill>
                  <a:schemeClr val="dk1"/>
                </a:solidFill>
                <a:latin typeface="Calibri"/>
                <a:ea typeface="Calibri"/>
                <a:cs typeface="Calibri"/>
                <a:sym typeface="Calibri"/>
              </a:rPr>
              <a:t> for the </a:t>
            </a:r>
            <a:r>
              <a:rPr lang="pl-PL" sz="900" dirty="0" err="1">
                <a:solidFill>
                  <a:schemeClr val="dk1"/>
                </a:solidFill>
                <a:latin typeface="Calibri"/>
                <a:ea typeface="Calibri"/>
                <a:cs typeface="Calibri"/>
                <a:sym typeface="Calibri"/>
              </a:rPr>
              <a:t>production</a:t>
            </a:r>
            <a:r>
              <a:rPr lang="pl-PL" sz="900" dirty="0">
                <a:solidFill>
                  <a:schemeClr val="dk1"/>
                </a:solidFill>
                <a:latin typeface="Calibri"/>
                <a:ea typeface="Calibri"/>
                <a:cs typeface="Calibri"/>
                <a:sym typeface="Calibri"/>
              </a:rPr>
              <a:t> of </a:t>
            </a:r>
            <a:r>
              <a:rPr lang="pl-PL" sz="900" dirty="0" err="1">
                <a:solidFill>
                  <a:schemeClr val="dk1"/>
                </a:solidFill>
                <a:latin typeface="Calibri"/>
                <a:ea typeface="Calibri"/>
                <a:cs typeface="Calibri"/>
                <a:sym typeface="Calibri"/>
              </a:rPr>
              <a:t>this</a:t>
            </a:r>
            <a:r>
              <a:rPr lang="pl-PL" sz="900" dirty="0">
                <a:solidFill>
                  <a:schemeClr val="dk1"/>
                </a:solidFill>
                <a:latin typeface="Calibri"/>
                <a:ea typeface="Calibri"/>
                <a:cs typeface="Calibri"/>
                <a:sym typeface="Calibri"/>
              </a:rPr>
              <a:t> </a:t>
            </a:r>
            <a:r>
              <a:rPr lang="pl-PL" sz="900" dirty="0" err="1">
                <a:solidFill>
                  <a:schemeClr val="dk1"/>
                </a:solidFill>
                <a:latin typeface="Calibri"/>
                <a:ea typeface="Calibri"/>
                <a:cs typeface="Calibri"/>
                <a:sym typeface="Calibri"/>
              </a:rPr>
              <a:t>publication</a:t>
            </a:r>
            <a:r>
              <a:rPr lang="pl-PL" sz="900" dirty="0">
                <a:solidFill>
                  <a:schemeClr val="dk1"/>
                </a:solidFill>
                <a:latin typeface="Calibri"/>
                <a:ea typeface="Calibri"/>
                <a:cs typeface="Calibri"/>
                <a:sym typeface="Calibri"/>
              </a:rPr>
              <a:t> </a:t>
            </a:r>
            <a:r>
              <a:rPr lang="pl-PL" sz="900" dirty="0" err="1">
                <a:solidFill>
                  <a:schemeClr val="dk1"/>
                </a:solidFill>
                <a:latin typeface="Calibri"/>
                <a:ea typeface="Calibri"/>
                <a:cs typeface="Calibri"/>
                <a:sym typeface="Calibri"/>
              </a:rPr>
              <a:t>does</a:t>
            </a:r>
            <a:r>
              <a:rPr lang="pl-PL" sz="900" dirty="0">
                <a:solidFill>
                  <a:schemeClr val="dk1"/>
                </a:solidFill>
                <a:latin typeface="Calibri"/>
                <a:ea typeface="Calibri"/>
                <a:cs typeface="Calibri"/>
                <a:sym typeface="Calibri"/>
              </a:rPr>
              <a:t> not </a:t>
            </a:r>
            <a:r>
              <a:rPr lang="pl-PL" sz="900" dirty="0" err="1">
                <a:solidFill>
                  <a:schemeClr val="dk1"/>
                </a:solidFill>
                <a:latin typeface="Calibri"/>
                <a:ea typeface="Calibri"/>
                <a:cs typeface="Calibri"/>
                <a:sym typeface="Calibri"/>
              </a:rPr>
              <a:t>constitute</a:t>
            </a:r>
            <a:r>
              <a:rPr lang="pl-PL" sz="900" dirty="0">
                <a:solidFill>
                  <a:schemeClr val="dk1"/>
                </a:solidFill>
                <a:latin typeface="Calibri"/>
                <a:ea typeface="Calibri"/>
                <a:cs typeface="Calibri"/>
                <a:sym typeface="Calibri"/>
              </a:rPr>
              <a:t> </a:t>
            </a:r>
            <a:r>
              <a:rPr lang="pl-PL" sz="900" dirty="0" err="1">
                <a:solidFill>
                  <a:schemeClr val="dk1"/>
                </a:solidFill>
                <a:latin typeface="Calibri"/>
                <a:ea typeface="Calibri"/>
                <a:cs typeface="Calibri"/>
                <a:sym typeface="Calibri"/>
              </a:rPr>
              <a:t>an</a:t>
            </a:r>
            <a:r>
              <a:rPr lang="pl-PL" sz="900" dirty="0">
                <a:solidFill>
                  <a:schemeClr val="dk1"/>
                </a:solidFill>
                <a:latin typeface="Calibri"/>
                <a:ea typeface="Calibri"/>
                <a:cs typeface="Calibri"/>
                <a:sym typeface="Calibri"/>
              </a:rPr>
              <a:t> </a:t>
            </a:r>
            <a:r>
              <a:rPr lang="pl-PL" sz="900" dirty="0" err="1">
                <a:solidFill>
                  <a:schemeClr val="dk1"/>
                </a:solidFill>
                <a:latin typeface="Calibri"/>
                <a:ea typeface="Calibri"/>
                <a:cs typeface="Calibri"/>
                <a:sym typeface="Calibri"/>
              </a:rPr>
              <a:t>endorsement</a:t>
            </a:r>
            <a:r>
              <a:rPr lang="pl-PL" sz="900" dirty="0">
                <a:solidFill>
                  <a:schemeClr val="dk1"/>
                </a:solidFill>
                <a:latin typeface="Calibri"/>
                <a:ea typeface="Calibri"/>
                <a:cs typeface="Calibri"/>
                <a:sym typeface="Calibri"/>
              </a:rPr>
              <a:t> of the </a:t>
            </a:r>
            <a:r>
              <a:rPr lang="pl-PL" sz="900" dirty="0" err="1">
                <a:solidFill>
                  <a:schemeClr val="dk1"/>
                </a:solidFill>
                <a:latin typeface="Calibri"/>
                <a:ea typeface="Calibri"/>
                <a:cs typeface="Calibri"/>
                <a:sym typeface="Calibri"/>
              </a:rPr>
              <a:t>contents</a:t>
            </a:r>
            <a:r>
              <a:rPr lang="pl-PL" sz="900" dirty="0">
                <a:solidFill>
                  <a:schemeClr val="dk1"/>
                </a:solidFill>
                <a:latin typeface="Calibri"/>
                <a:ea typeface="Calibri"/>
                <a:cs typeface="Calibri"/>
                <a:sym typeface="Calibri"/>
              </a:rPr>
              <a:t>, </a:t>
            </a:r>
            <a:r>
              <a:rPr lang="pl-PL" sz="900" dirty="0" err="1">
                <a:solidFill>
                  <a:schemeClr val="dk1"/>
                </a:solidFill>
                <a:latin typeface="Calibri"/>
                <a:ea typeface="Calibri"/>
                <a:cs typeface="Calibri"/>
                <a:sym typeface="Calibri"/>
              </a:rPr>
              <a:t>which</a:t>
            </a:r>
            <a:r>
              <a:rPr lang="pl-PL" sz="900" dirty="0">
                <a:solidFill>
                  <a:schemeClr val="dk1"/>
                </a:solidFill>
                <a:latin typeface="Calibri"/>
                <a:ea typeface="Calibri"/>
                <a:cs typeface="Calibri"/>
                <a:sym typeface="Calibri"/>
              </a:rPr>
              <a:t> </a:t>
            </a:r>
            <a:r>
              <a:rPr lang="pl-PL" sz="900" dirty="0" err="1">
                <a:solidFill>
                  <a:schemeClr val="dk1"/>
                </a:solidFill>
                <a:latin typeface="Calibri"/>
                <a:ea typeface="Calibri"/>
                <a:cs typeface="Calibri"/>
                <a:sym typeface="Calibri"/>
              </a:rPr>
              <a:t>reflect</a:t>
            </a:r>
            <a:r>
              <a:rPr lang="pl-PL" sz="900" dirty="0">
                <a:solidFill>
                  <a:schemeClr val="dk1"/>
                </a:solidFill>
                <a:latin typeface="Calibri"/>
                <a:ea typeface="Calibri"/>
                <a:cs typeface="Calibri"/>
                <a:sym typeface="Calibri"/>
              </a:rPr>
              <a:t> the </a:t>
            </a:r>
            <a:r>
              <a:rPr lang="pl-PL" sz="900" dirty="0" err="1">
                <a:solidFill>
                  <a:schemeClr val="dk1"/>
                </a:solidFill>
                <a:latin typeface="Calibri"/>
                <a:ea typeface="Calibri"/>
                <a:cs typeface="Calibri"/>
                <a:sym typeface="Calibri"/>
              </a:rPr>
              <a:t>views</a:t>
            </a:r>
            <a:r>
              <a:rPr lang="pl-PL" sz="900" dirty="0">
                <a:solidFill>
                  <a:schemeClr val="dk1"/>
                </a:solidFill>
                <a:latin typeface="Calibri"/>
                <a:ea typeface="Calibri"/>
                <a:cs typeface="Calibri"/>
                <a:sym typeface="Calibri"/>
              </a:rPr>
              <a:t> </a:t>
            </a:r>
            <a:r>
              <a:rPr lang="pl-PL" sz="900" dirty="0" err="1">
                <a:solidFill>
                  <a:schemeClr val="dk1"/>
                </a:solidFill>
                <a:latin typeface="Calibri"/>
                <a:ea typeface="Calibri"/>
                <a:cs typeface="Calibri"/>
                <a:sym typeface="Calibri"/>
              </a:rPr>
              <a:t>only</a:t>
            </a:r>
            <a:r>
              <a:rPr lang="pl-PL" sz="900" dirty="0">
                <a:solidFill>
                  <a:schemeClr val="dk1"/>
                </a:solidFill>
                <a:latin typeface="Calibri"/>
                <a:ea typeface="Calibri"/>
                <a:cs typeface="Calibri"/>
                <a:sym typeface="Calibri"/>
              </a:rPr>
              <a:t> of the </a:t>
            </a:r>
            <a:r>
              <a:rPr lang="pl-PL" sz="900" dirty="0" err="1">
                <a:solidFill>
                  <a:schemeClr val="dk1"/>
                </a:solidFill>
                <a:latin typeface="Calibri"/>
                <a:ea typeface="Calibri"/>
                <a:cs typeface="Calibri"/>
                <a:sym typeface="Calibri"/>
              </a:rPr>
              <a:t>authors</a:t>
            </a:r>
            <a:r>
              <a:rPr lang="pl-PL" sz="900" dirty="0">
                <a:solidFill>
                  <a:schemeClr val="dk1"/>
                </a:solidFill>
                <a:latin typeface="Calibri"/>
                <a:ea typeface="Calibri"/>
                <a:cs typeface="Calibri"/>
                <a:sym typeface="Calibri"/>
              </a:rPr>
              <a:t>, and the </a:t>
            </a:r>
            <a:r>
              <a:rPr lang="pl-PL" sz="900" dirty="0" err="1">
                <a:solidFill>
                  <a:schemeClr val="dk1"/>
                </a:solidFill>
                <a:latin typeface="Calibri"/>
                <a:ea typeface="Calibri"/>
                <a:cs typeface="Calibri"/>
                <a:sym typeface="Calibri"/>
              </a:rPr>
              <a:t>Commission</a:t>
            </a:r>
            <a:r>
              <a:rPr lang="pl-PL" sz="900" dirty="0">
                <a:solidFill>
                  <a:schemeClr val="dk1"/>
                </a:solidFill>
                <a:latin typeface="Calibri"/>
                <a:ea typeface="Calibri"/>
                <a:cs typeface="Calibri"/>
                <a:sym typeface="Calibri"/>
              </a:rPr>
              <a:t> </a:t>
            </a:r>
            <a:r>
              <a:rPr lang="pl-PL" sz="900" dirty="0" err="1">
                <a:solidFill>
                  <a:schemeClr val="dk1"/>
                </a:solidFill>
                <a:latin typeface="Calibri"/>
                <a:ea typeface="Calibri"/>
                <a:cs typeface="Calibri"/>
                <a:sym typeface="Calibri"/>
              </a:rPr>
              <a:t>cannot</a:t>
            </a:r>
            <a:r>
              <a:rPr lang="pl-PL" sz="900" dirty="0">
                <a:solidFill>
                  <a:schemeClr val="dk1"/>
                </a:solidFill>
                <a:latin typeface="Calibri"/>
                <a:ea typeface="Calibri"/>
                <a:cs typeface="Calibri"/>
                <a:sym typeface="Calibri"/>
              </a:rPr>
              <a:t> be </a:t>
            </a:r>
            <a:r>
              <a:rPr lang="pl-PL" sz="900" dirty="0" err="1">
                <a:solidFill>
                  <a:schemeClr val="dk1"/>
                </a:solidFill>
                <a:latin typeface="Calibri"/>
                <a:ea typeface="Calibri"/>
                <a:cs typeface="Calibri"/>
                <a:sym typeface="Calibri"/>
              </a:rPr>
              <a:t>held</a:t>
            </a:r>
            <a:r>
              <a:rPr lang="pl-PL" sz="900" dirty="0">
                <a:solidFill>
                  <a:schemeClr val="dk1"/>
                </a:solidFill>
                <a:latin typeface="Calibri"/>
                <a:ea typeface="Calibri"/>
                <a:cs typeface="Calibri"/>
                <a:sym typeface="Calibri"/>
              </a:rPr>
              <a:t> </a:t>
            </a:r>
            <a:r>
              <a:rPr lang="pl-PL" sz="900" dirty="0" err="1">
                <a:solidFill>
                  <a:schemeClr val="dk1"/>
                </a:solidFill>
                <a:latin typeface="Calibri"/>
                <a:ea typeface="Calibri"/>
                <a:cs typeface="Calibri"/>
                <a:sym typeface="Calibri"/>
              </a:rPr>
              <a:t>responsible</a:t>
            </a:r>
            <a:r>
              <a:rPr lang="pl-PL" sz="900" dirty="0">
                <a:solidFill>
                  <a:schemeClr val="dk1"/>
                </a:solidFill>
                <a:latin typeface="Calibri"/>
                <a:ea typeface="Calibri"/>
                <a:cs typeface="Calibri"/>
                <a:sym typeface="Calibri"/>
              </a:rPr>
              <a:t> for </a:t>
            </a:r>
            <a:r>
              <a:rPr lang="pl-PL" sz="900" dirty="0" err="1">
                <a:solidFill>
                  <a:schemeClr val="dk1"/>
                </a:solidFill>
                <a:latin typeface="Calibri"/>
                <a:ea typeface="Calibri"/>
                <a:cs typeface="Calibri"/>
                <a:sym typeface="Calibri"/>
              </a:rPr>
              <a:t>any</a:t>
            </a:r>
            <a:r>
              <a:rPr lang="pl-PL" sz="900" dirty="0">
                <a:solidFill>
                  <a:schemeClr val="dk1"/>
                </a:solidFill>
                <a:latin typeface="Calibri"/>
                <a:ea typeface="Calibri"/>
                <a:cs typeface="Calibri"/>
                <a:sym typeface="Calibri"/>
              </a:rPr>
              <a:t> </a:t>
            </a:r>
            <a:r>
              <a:rPr lang="pl-PL" sz="900" dirty="0" err="1">
                <a:solidFill>
                  <a:schemeClr val="dk1"/>
                </a:solidFill>
                <a:latin typeface="Calibri"/>
                <a:ea typeface="Calibri"/>
                <a:cs typeface="Calibri"/>
                <a:sym typeface="Calibri"/>
              </a:rPr>
              <a:t>use</a:t>
            </a:r>
            <a:r>
              <a:rPr lang="pl-PL" sz="900" dirty="0">
                <a:solidFill>
                  <a:schemeClr val="dk1"/>
                </a:solidFill>
                <a:latin typeface="Calibri"/>
                <a:ea typeface="Calibri"/>
                <a:cs typeface="Calibri"/>
                <a:sym typeface="Calibri"/>
              </a:rPr>
              <a:t> </a:t>
            </a:r>
            <a:r>
              <a:rPr lang="pl-PL" sz="900" dirty="0" err="1">
                <a:solidFill>
                  <a:schemeClr val="dk1"/>
                </a:solidFill>
                <a:latin typeface="Calibri"/>
                <a:ea typeface="Calibri"/>
                <a:cs typeface="Calibri"/>
                <a:sym typeface="Calibri"/>
              </a:rPr>
              <a:t>which</a:t>
            </a:r>
            <a:r>
              <a:rPr lang="pl-PL" sz="900" dirty="0">
                <a:solidFill>
                  <a:schemeClr val="dk1"/>
                </a:solidFill>
                <a:latin typeface="Calibri"/>
                <a:ea typeface="Calibri"/>
                <a:cs typeface="Calibri"/>
                <a:sym typeface="Calibri"/>
              </a:rPr>
              <a:t> </a:t>
            </a:r>
            <a:r>
              <a:rPr lang="pl-PL" sz="900" dirty="0" err="1">
                <a:solidFill>
                  <a:schemeClr val="dk1"/>
                </a:solidFill>
                <a:latin typeface="Calibri"/>
                <a:ea typeface="Calibri"/>
                <a:cs typeface="Calibri"/>
                <a:sym typeface="Calibri"/>
              </a:rPr>
              <a:t>may</a:t>
            </a:r>
            <a:r>
              <a:rPr lang="pl-PL" sz="900" dirty="0">
                <a:solidFill>
                  <a:schemeClr val="dk1"/>
                </a:solidFill>
                <a:latin typeface="Calibri"/>
                <a:ea typeface="Calibri"/>
                <a:cs typeface="Calibri"/>
                <a:sym typeface="Calibri"/>
              </a:rPr>
              <a:t> be </a:t>
            </a:r>
            <a:r>
              <a:rPr lang="pl-PL" sz="900" dirty="0" err="1">
                <a:solidFill>
                  <a:schemeClr val="dk1"/>
                </a:solidFill>
                <a:latin typeface="Calibri"/>
                <a:ea typeface="Calibri"/>
                <a:cs typeface="Calibri"/>
                <a:sym typeface="Calibri"/>
              </a:rPr>
              <a:t>made</a:t>
            </a:r>
            <a:r>
              <a:rPr lang="pl-PL" sz="900" dirty="0">
                <a:solidFill>
                  <a:schemeClr val="dk1"/>
                </a:solidFill>
                <a:latin typeface="Calibri"/>
                <a:ea typeface="Calibri"/>
                <a:cs typeface="Calibri"/>
                <a:sym typeface="Calibri"/>
              </a:rPr>
              <a:t> of the </a:t>
            </a:r>
            <a:r>
              <a:rPr lang="pl-PL" sz="900" dirty="0" err="1">
                <a:solidFill>
                  <a:schemeClr val="dk1"/>
                </a:solidFill>
                <a:latin typeface="Calibri"/>
                <a:ea typeface="Calibri"/>
                <a:cs typeface="Calibri"/>
                <a:sym typeface="Calibri"/>
              </a:rPr>
              <a:t>information</a:t>
            </a:r>
            <a:r>
              <a:rPr lang="pl-PL" sz="900" dirty="0">
                <a:solidFill>
                  <a:schemeClr val="dk1"/>
                </a:solidFill>
                <a:latin typeface="Calibri"/>
                <a:ea typeface="Calibri"/>
                <a:cs typeface="Calibri"/>
                <a:sym typeface="Calibri"/>
              </a:rPr>
              <a:t> </a:t>
            </a:r>
            <a:r>
              <a:rPr lang="pl-PL" sz="900" dirty="0" err="1">
                <a:solidFill>
                  <a:schemeClr val="dk1"/>
                </a:solidFill>
                <a:latin typeface="Calibri"/>
                <a:ea typeface="Calibri"/>
                <a:cs typeface="Calibri"/>
                <a:sym typeface="Calibri"/>
              </a:rPr>
              <a:t>contained</a:t>
            </a:r>
            <a:r>
              <a:rPr lang="pl-PL" sz="900" dirty="0">
                <a:solidFill>
                  <a:schemeClr val="dk1"/>
                </a:solidFill>
                <a:latin typeface="Calibri"/>
                <a:ea typeface="Calibri"/>
                <a:cs typeface="Calibri"/>
                <a:sym typeface="Calibri"/>
              </a:rPr>
              <a:t> </a:t>
            </a:r>
            <a:r>
              <a:rPr lang="pl-PL" sz="900" dirty="0" err="1">
                <a:solidFill>
                  <a:schemeClr val="dk1"/>
                </a:solidFill>
                <a:latin typeface="Calibri"/>
                <a:ea typeface="Calibri"/>
                <a:cs typeface="Calibri"/>
                <a:sym typeface="Calibri"/>
              </a:rPr>
              <a:t>therein</a:t>
            </a:r>
            <a:r>
              <a:rPr lang="pl-PL" sz="900" dirty="0">
                <a:solidFill>
                  <a:schemeClr val="dk1"/>
                </a:solidFill>
                <a:latin typeface="Calibri"/>
                <a:ea typeface="Calibri"/>
                <a:cs typeface="Calibri"/>
                <a:sym typeface="Calibri"/>
              </a:rPr>
              <a:t>.</a:t>
            </a:r>
            <a:endParaRPr sz="900" dirty="0">
              <a:solidFill>
                <a:schemeClr val="dk1"/>
              </a:solidFill>
              <a:latin typeface="Calibri"/>
              <a:ea typeface="Calibri"/>
              <a:cs typeface="Calibri"/>
              <a:sym typeface="Calibri"/>
            </a:endParaRPr>
          </a:p>
        </p:txBody>
      </p:sp>
      <p:sp>
        <p:nvSpPr>
          <p:cNvPr id="153" name="Google Shape;153;p3"/>
          <p:cNvSpPr/>
          <p:nvPr/>
        </p:nvSpPr>
        <p:spPr>
          <a:xfrm>
            <a:off x="1651470" y="1461258"/>
            <a:ext cx="5985732" cy="351000"/>
          </a:xfrm>
          <a:prstGeom prst="roundRect">
            <a:avLst>
              <a:gd name="adj" fmla="val 16667"/>
            </a:avLst>
          </a:prstGeom>
          <a:solidFill>
            <a:srgbClr val="F6B1A2"/>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pl-PL" dirty="0"/>
              <a:t>KREDYTY</a:t>
            </a:r>
            <a:endParaRPr dirty="0"/>
          </a:p>
        </p:txBody>
      </p:sp>
      <p:sp>
        <p:nvSpPr>
          <p:cNvPr id="155" name="Google Shape;155;p3"/>
          <p:cNvSpPr/>
          <p:nvPr/>
        </p:nvSpPr>
        <p:spPr>
          <a:xfrm>
            <a:off x="1721214" y="478432"/>
            <a:ext cx="433604" cy="437134"/>
          </a:xfrm>
          <a:custGeom>
            <a:avLst/>
            <a:gdLst/>
            <a:ahLst/>
            <a:cxnLst/>
            <a:rect l="l" t="t" r="r" b="b"/>
            <a:pathLst>
              <a:path w="3208412" h="3234532" extrusionOk="0">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Tree>
    <p:extLst>
      <p:ext uri="{BB962C8B-B14F-4D97-AF65-F5344CB8AC3E}">
        <p14:creationId xmlns:p14="http://schemas.microsoft.com/office/powerpoint/2010/main" val="19088762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3"/>
          <p:cNvSpPr/>
          <p:nvPr/>
        </p:nvSpPr>
        <p:spPr>
          <a:xfrm>
            <a:off x="1692336" y="1263749"/>
            <a:ext cx="5904000" cy="72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7" name="Google Shape;147;p3"/>
          <p:cNvSpPr txBox="1"/>
          <p:nvPr/>
        </p:nvSpPr>
        <p:spPr>
          <a:xfrm>
            <a:off x="1432487" y="1792003"/>
            <a:ext cx="6163849" cy="2462172"/>
          </a:xfrm>
          <a:prstGeom prst="rect">
            <a:avLst/>
          </a:prstGeom>
          <a:noFill/>
          <a:ln>
            <a:noFill/>
          </a:ln>
        </p:spPr>
        <p:txBody>
          <a:bodyPr spcFirstLastPara="1" wrap="square" lIns="91425" tIns="45700" rIns="91425" bIns="45700" anchor="t" anchorCtr="0">
            <a:spAutoFit/>
          </a:bodyPr>
          <a:lstStyle/>
          <a:p>
            <a:pPr marR="0" lvl="0" algn="just" rtl="0">
              <a:lnSpc>
                <a:spcPct val="200000"/>
              </a:lnSpc>
              <a:spcBef>
                <a:spcPts val="0"/>
              </a:spcBef>
              <a:spcAft>
                <a:spcPts val="0"/>
              </a:spcAft>
            </a:pPr>
            <a:r>
              <a:rPr lang="pl-PL" sz="1100" b="1" dirty="0">
                <a:solidFill>
                  <a:srgbClr val="FF0000"/>
                </a:solidFill>
                <a:latin typeface="Arial Rounded"/>
                <a:ea typeface="Arial Rounded"/>
                <a:cs typeface="Arial Rounded"/>
                <a:sym typeface="Arial Rounded"/>
              </a:rPr>
              <a:t>Rodzaje kredytów bankowych z uwzględnieniem terminu ich spłaty</a:t>
            </a:r>
          </a:p>
          <a:p>
            <a:pPr marR="0" lvl="0" algn="just" rtl="0">
              <a:lnSpc>
                <a:spcPct val="200000"/>
              </a:lnSpc>
              <a:spcBef>
                <a:spcPts val="0"/>
              </a:spcBef>
              <a:spcAft>
                <a:spcPts val="0"/>
              </a:spcAft>
            </a:pPr>
            <a:r>
              <a:rPr lang="pl-PL" sz="1100" b="1" dirty="0">
                <a:solidFill>
                  <a:schemeClr val="tx1"/>
                </a:solidFill>
                <a:latin typeface="Arial Rounded"/>
                <a:ea typeface="Arial Rounded"/>
                <a:cs typeface="Arial Rounded"/>
                <a:sym typeface="Arial Rounded"/>
              </a:rPr>
              <a:t>Jeśli brać pod uwagę termin spłaty zobowiązania, można wskazać trzy jego rodzaje:</a:t>
            </a:r>
          </a:p>
          <a:p>
            <a:pPr marL="228600" marR="0" lvl="0" indent="-228600" algn="just" rtl="0">
              <a:lnSpc>
                <a:spcPct val="200000"/>
              </a:lnSpc>
              <a:spcBef>
                <a:spcPts val="0"/>
              </a:spcBef>
              <a:spcAft>
                <a:spcPts val="0"/>
              </a:spcAft>
              <a:buFont typeface="+mj-lt"/>
              <a:buAutoNum type="arabicPeriod"/>
            </a:pPr>
            <a:r>
              <a:rPr lang="pl-PL" sz="1100" b="1" dirty="0">
                <a:solidFill>
                  <a:schemeClr val="tx1"/>
                </a:solidFill>
                <a:latin typeface="Arial Rounded"/>
                <a:ea typeface="Arial Rounded"/>
                <a:cs typeface="Arial Rounded"/>
                <a:sym typeface="Arial Rounded"/>
              </a:rPr>
              <a:t>    krótkoterminowy – udzielany na okres do 1 roku;</a:t>
            </a:r>
          </a:p>
          <a:p>
            <a:pPr marL="228600" marR="0" lvl="0" indent="-228600" algn="just" rtl="0">
              <a:lnSpc>
                <a:spcPct val="200000"/>
              </a:lnSpc>
              <a:spcBef>
                <a:spcPts val="0"/>
              </a:spcBef>
              <a:spcAft>
                <a:spcPts val="0"/>
              </a:spcAft>
              <a:buFont typeface="+mj-lt"/>
              <a:buAutoNum type="arabicPeriod"/>
            </a:pPr>
            <a:endParaRPr lang="pl-PL" sz="1100" b="1" dirty="0">
              <a:solidFill>
                <a:schemeClr val="tx1"/>
              </a:solidFill>
              <a:latin typeface="Arial Rounded"/>
              <a:ea typeface="Arial Rounded"/>
              <a:cs typeface="Arial Rounded"/>
              <a:sym typeface="Arial Rounded"/>
            </a:endParaRPr>
          </a:p>
          <a:p>
            <a:pPr marL="228600" marR="0" lvl="0" indent="-228600" algn="just" rtl="0">
              <a:lnSpc>
                <a:spcPct val="200000"/>
              </a:lnSpc>
              <a:spcBef>
                <a:spcPts val="0"/>
              </a:spcBef>
              <a:spcAft>
                <a:spcPts val="0"/>
              </a:spcAft>
              <a:buFont typeface="+mj-lt"/>
              <a:buAutoNum type="arabicPeriod"/>
            </a:pPr>
            <a:r>
              <a:rPr lang="pl-PL" sz="1100" b="1" dirty="0">
                <a:solidFill>
                  <a:schemeClr val="tx1"/>
                </a:solidFill>
                <a:latin typeface="Arial Rounded"/>
                <a:ea typeface="Arial Rounded"/>
                <a:cs typeface="Arial Rounded"/>
                <a:sym typeface="Arial Rounded"/>
              </a:rPr>
              <a:t>    średnioterminowy – z terminem spłaty od 1 roku do 3 lat;</a:t>
            </a:r>
          </a:p>
          <a:p>
            <a:pPr marL="228600" marR="0" lvl="0" indent="-228600" algn="just" rtl="0">
              <a:lnSpc>
                <a:spcPct val="200000"/>
              </a:lnSpc>
              <a:spcBef>
                <a:spcPts val="0"/>
              </a:spcBef>
              <a:spcAft>
                <a:spcPts val="0"/>
              </a:spcAft>
              <a:buFont typeface="+mj-lt"/>
              <a:buAutoNum type="arabicPeriod"/>
            </a:pPr>
            <a:endParaRPr lang="pl-PL" sz="1100" b="1" dirty="0">
              <a:solidFill>
                <a:schemeClr val="tx1"/>
              </a:solidFill>
              <a:latin typeface="Arial Rounded"/>
              <a:ea typeface="Arial Rounded"/>
              <a:cs typeface="Arial Rounded"/>
              <a:sym typeface="Arial Rounded"/>
            </a:endParaRPr>
          </a:p>
          <a:p>
            <a:pPr marL="228600" marR="0" lvl="0" indent="-228600" algn="just" rtl="0">
              <a:lnSpc>
                <a:spcPct val="200000"/>
              </a:lnSpc>
              <a:spcBef>
                <a:spcPts val="0"/>
              </a:spcBef>
              <a:spcAft>
                <a:spcPts val="0"/>
              </a:spcAft>
              <a:buFont typeface="+mj-lt"/>
              <a:buAutoNum type="arabicPeriod"/>
            </a:pPr>
            <a:r>
              <a:rPr lang="pl-PL" sz="1100" b="1" dirty="0">
                <a:solidFill>
                  <a:schemeClr val="tx1"/>
                </a:solidFill>
                <a:latin typeface="Arial Rounded"/>
                <a:ea typeface="Arial Rounded"/>
                <a:cs typeface="Arial Rounded"/>
                <a:sym typeface="Arial Rounded"/>
              </a:rPr>
              <a:t>    długoterminowy – z terminem spłaty powyżej 3 lat.</a:t>
            </a:r>
          </a:p>
        </p:txBody>
      </p:sp>
      <p:pic>
        <p:nvPicPr>
          <p:cNvPr id="149" name="Google Shape;149;p3"/>
          <p:cNvPicPr preferRelativeResize="0"/>
          <p:nvPr/>
        </p:nvPicPr>
        <p:blipFill rotWithShape="1">
          <a:blip r:embed="rId3">
            <a:alphaModFix/>
          </a:blip>
          <a:srcRect/>
          <a:stretch/>
        </p:blipFill>
        <p:spPr>
          <a:xfrm>
            <a:off x="6639152" y="49998"/>
            <a:ext cx="1731135" cy="865568"/>
          </a:xfrm>
          <a:prstGeom prst="rect">
            <a:avLst/>
          </a:prstGeom>
          <a:noFill/>
          <a:ln>
            <a:noFill/>
          </a:ln>
        </p:spPr>
      </p:pic>
      <p:pic>
        <p:nvPicPr>
          <p:cNvPr id="150" name="Google Shape;150;p3"/>
          <p:cNvPicPr preferRelativeResize="0"/>
          <p:nvPr/>
        </p:nvPicPr>
        <p:blipFill rotWithShape="1">
          <a:blip r:embed="rId4">
            <a:alphaModFix/>
          </a:blip>
          <a:srcRect/>
          <a:stretch/>
        </p:blipFill>
        <p:spPr>
          <a:xfrm>
            <a:off x="286314" y="4609817"/>
            <a:ext cx="1811459" cy="450275"/>
          </a:xfrm>
          <a:prstGeom prst="rect">
            <a:avLst/>
          </a:prstGeom>
          <a:noFill/>
          <a:ln>
            <a:noFill/>
          </a:ln>
        </p:spPr>
      </p:pic>
      <p:sp>
        <p:nvSpPr>
          <p:cNvPr id="151" name="Google Shape;151;p3"/>
          <p:cNvSpPr txBox="1"/>
          <p:nvPr/>
        </p:nvSpPr>
        <p:spPr>
          <a:xfrm>
            <a:off x="2123728" y="4690760"/>
            <a:ext cx="6930323"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pl-PL" sz="900" dirty="0">
                <a:solidFill>
                  <a:schemeClr val="dk1"/>
                </a:solidFill>
                <a:latin typeface="Calibri"/>
                <a:ea typeface="Calibri"/>
                <a:cs typeface="Calibri"/>
                <a:sym typeface="Calibri"/>
              </a:rPr>
              <a:t>The </a:t>
            </a:r>
            <a:r>
              <a:rPr lang="pl-PL" sz="900" dirty="0" err="1">
                <a:solidFill>
                  <a:schemeClr val="dk1"/>
                </a:solidFill>
                <a:latin typeface="Calibri"/>
                <a:ea typeface="Calibri"/>
                <a:cs typeface="Calibri"/>
                <a:sym typeface="Calibri"/>
              </a:rPr>
              <a:t>European</a:t>
            </a:r>
            <a:r>
              <a:rPr lang="pl-PL" sz="900" dirty="0">
                <a:solidFill>
                  <a:schemeClr val="dk1"/>
                </a:solidFill>
                <a:latin typeface="Calibri"/>
                <a:ea typeface="Calibri"/>
                <a:cs typeface="Calibri"/>
                <a:sym typeface="Calibri"/>
              </a:rPr>
              <a:t> </a:t>
            </a:r>
            <a:r>
              <a:rPr lang="pl-PL" sz="900" dirty="0" err="1">
                <a:solidFill>
                  <a:schemeClr val="dk1"/>
                </a:solidFill>
                <a:latin typeface="Calibri"/>
                <a:ea typeface="Calibri"/>
                <a:cs typeface="Calibri"/>
                <a:sym typeface="Calibri"/>
              </a:rPr>
              <a:t>Commission's</a:t>
            </a:r>
            <a:r>
              <a:rPr lang="pl-PL" sz="900" dirty="0">
                <a:solidFill>
                  <a:schemeClr val="dk1"/>
                </a:solidFill>
                <a:latin typeface="Calibri"/>
                <a:ea typeface="Calibri"/>
                <a:cs typeface="Calibri"/>
                <a:sym typeface="Calibri"/>
              </a:rPr>
              <a:t> </a:t>
            </a:r>
            <a:r>
              <a:rPr lang="pl-PL" sz="900" dirty="0" err="1">
                <a:solidFill>
                  <a:schemeClr val="dk1"/>
                </a:solidFill>
                <a:latin typeface="Calibri"/>
                <a:ea typeface="Calibri"/>
                <a:cs typeface="Calibri"/>
                <a:sym typeface="Calibri"/>
              </a:rPr>
              <a:t>support</a:t>
            </a:r>
            <a:r>
              <a:rPr lang="pl-PL" sz="900" dirty="0">
                <a:solidFill>
                  <a:schemeClr val="dk1"/>
                </a:solidFill>
                <a:latin typeface="Calibri"/>
                <a:ea typeface="Calibri"/>
                <a:cs typeface="Calibri"/>
                <a:sym typeface="Calibri"/>
              </a:rPr>
              <a:t> for the </a:t>
            </a:r>
            <a:r>
              <a:rPr lang="pl-PL" sz="900" dirty="0" err="1">
                <a:solidFill>
                  <a:schemeClr val="dk1"/>
                </a:solidFill>
                <a:latin typeface="Calibri"/>
                <a:ea typeface="Calibri"/>
                <a:cs typeface="Calibri"/>
                <a:sym typeface="Calibri"/>
              </a:rPr>
              <a:t>production</a:t>
            </a:r>
            <a:r>
              <a:rPr lang="pl-PL" sz="900" dirty="0">
                <a:solidFill>
                  <a:schemeClr val="dk1"/>
                </a:solidFill>
                <a:latin typeface="Calibri"/>
                <a:ea typeface="Calibri"/>
                <a:cs typeface="Calibri"/>
                <a:sym typeface="Calibri"/>
              </a:rPr>
              <a:t> of </a:t>
            </a:r>
            <a:r>
              <a:rPr lang="pl-PL" sz="900" dirty="0" err="1">
                <a:solidFill>
                  <a:schemeClr val="dk1"/>
                </a:solidFill>
                <a:latin typeface="Calibri"/>
                <a:ea typeface="Calibri"/>
                <a:cs typeface="Calibri"/>
                <a:sym typeface="Calibri"/>
              </a:rPr>
              <a:t>this</a:t>
            </a:r>
            <a:r>
              <a:rPr lang="pl-PL" sz="900" dirty="0">
                <a:solidFill>
                  <a:schemeClr val="dk1"/>
                </a:solidFill>
                <a:latin typeface="Calibri"/>
                <a:ea typeface="Calibri"/>
                <a:cs typeface="Calibri"/>
                <a:sym typeface="Calibri"/>
              </a:rPr>
              <a:t> </a:t>
            </a:r>
            <a:r>
              <a:rPr lang="pl-PL" sz="900" dirty="0" err="1">
                <a:solidFill>
                  <a:schemeClr val="dk1"/>
                </a:solidFill>
                <a:latin typeface="Calibri"/>
                <a:ea typeface="Calibri"/>
                <a:cs typeface="Calibri"/>
                <a:sym typeface="Calibri"/>
              </a:rPr>
              <a:t>publication</a:t>
            </a:r>
            <a:r>
              <a:rPr lang="pl-PL" sz="900" dirty="0">
                <a:solidFill>
                  <a:schemeClr val="dk1"/>
                </a:solidFill>
                <a:latin typeface="Calibri"/>
                <a:ea typeface="Calibri"/>
                <a:cs typeface="Calibri"/>
                <a:sym typeface="Calibri"/>
              </a:rPr>
              <a:t> </a:t>
            </a:r>
            <a:r>
              <a:rPr lang="pl-PL" sz="900" dirty="0" err="1">
                <a:solidFill>
                  <a:schemeClr val="dk1"/>
                </a:solidFill>
                <a:latin typeface="Calibri"/>
                <a:ea typeface="Calibri"/>
                <a:cs typeface="Calibri"/>
                <a:sym typeface="Calibri"/>
              </a:rPr>
              <a:t>does</a:t>
            </a:r>
            <a:r>
              <a:rPr lang="pl-PL" sz="900" dirty="0">
                <a:solidFill>
                  <a:schemeClr val="dk1"/>
                </a:solidFill>
                <a:latin typeface="Calibri"/>
                <a:ea typeface="Calibri"/>
                <a:cs typeface="Calibri"/>
                <a:sym typeface="Calibri"/>
              </a:rPr>
              <a:t> not </a:t>
            </a:r>
            <a:r>
              <a:rPr lang="pl-PL" sz="900" dirty="0" err="1">
                <a:solidFill>
                  <a:schemeClr val="dk1"/>
                </a:solidFill>
                <a:latin typeface="Calibri"/>
                <a:ea typeface="Calibri"/>
                <a:cs typeface="Calibri"/>
                <a:sym typeface="Calibri"/>
              </a:rPr>
              <a:t>constitute</a:t>
            </a:r>
            <a:r>
              <a:rPr lang="pl-PL" sz="900" dirty="0">
                <a:solidFill>
                  <a:schemeClr val="dk1"/>
                </a:solidFill>
                <a:latin typeface="Calibri"/>
                <a:ea typeface="Calibri"/>
                <a:cs typeface="Calibri"/>
                <a:sym typeface="Calibri"/>
              </a:rPr>
              <a:t> </a:t>
            </a:r>
            <a:r>
              <a:rPr lang="pl-PL" sz="900" dirty="0" err="1">
                <a:solidFill>
                  <a:schemeClr val="dk1"/>
                </a:solidFill>
                <a:latin typeface="Calibri"/>
                <a:ea typeface="Calibri"/>
                <a:cs typeface="Calibri"/>
                <a:sym typeface="Calibri"/>
              </a:rPr>
              <a:t>an</a:t>
            </a:r>
            <a:r>
              <a:rPr lang="pl-PL" sz="900" dirty="0">
                <a:solidFill>
                  <a:schemeClr val="dk1"/>
                </a:solidFill>
                <a:latin typeface="Calibri"/>
                <a:ea typeface="Calibri"/>
                <a:cs typeface="Calibri"/>
                <a:sym typeface="Calibri"/>
              </a:rPr>
              <a:t> </a:t>
            </a:r>
            <a:r>
              <a:rPr lang="pl-PL" sz="900" dirty="0" err="1">
                <a:solidFill>
                  <a:schemeClr val="dk1"/>
                </a:solidFill>
                <a:latin typeface="Calibri"/>
                <a:ea typeface="Calibri"/>
                <a:cs typeface="Calibri"/>
                <a:sym typeface="Calibri"/>
              </a:rPr>
              <a:t>endorsement</a:t>
            </a:r>
            <a:r>
              <a:rPr lang="pl-PL" sz="900" dirty="0">
                <a:solidFill>
                  <a:schemeClr val="dk1"/>
                </a:solidFill>
                <a:latin typeface="Calibri"/>
                <a:ea typeface="Calibri"/>
                <a:cs typeface="Calibri"/>
                <a:sym typeface="Calibri"/>
              </a:rPr>
              <a:t> of the </a:t>
            </a:r>
            <a:r>
              <a:rPr lang="pl-PL" sz="900" dirty="0" err="1">
                <a:solidFill>
                  <a:schemeClr val="dk1"/>
                </a:solidFill>
                <a:latin typeface="Calibri"/>
                <a:ea typeface="Calibri"/>
                <a:cs typeface="Calibri"/>
                <a:sym typeface="Calibri"/>
              </a:rPr>
              <a:t>contents</a:t>
            </a:r>
            <a:r>
              <a:rPr lang="pl-PL" sz="900" dirty="0">
                <a:solidFill>
                  <a:schemeClr val="dk1"/>
                </a:solidFill>
                <a:latin typeface="Calibri"/>
                <a:ea typeface="Calibri"/>
                <a:cs typeface="Calibri"/>
                <a:sym typeface="Calibri"/>
              </a:rPr>
              <a:t>, </a:t>
            </a:r>
            <a:r>
              <a:rPr lang="pl-PL" sz="900" dirty="0" err="1">
                <a:solidFill>
                  <a:schemeClr val="dk1"/>
                </a:solidFill>
                <a:latin typeface="Calibri"/>
                <a:ea typeface="Calibri"/>
                <a:cs typeface="Calibri"/>
                <a:sym typeface="Calibri"/>
              </a:rPr>
              <a:t>which</a:t>
            </a:r>
            <a:r>
              <a:rPr lang="pl-PL" sz="900" dirty="0">
                <a:solidFill>
                  <a:schemeClr val="dk1"/>
                </a:solidFill>
                <a:latin typeface="Calibri"/>
                <a:ea typeface="Calibri"/>
                <a:cs typeface="Calibri"/>
                <a:sym typeface="Calibri"/>
              </a:rPr>
              <a:t> </a:t>
            </a:r>
            <a:r>
              <a:rPr lang="pl-PL" sz="900" dirty="0" err="1">
                <a:solidFill>
                  <a:schemeClr val="dk1"/>
                </a:solidFill>
                <a:latin typeface="Calibri"/>
                <a:ea typeface="Calibri"/>
                <a:cs typeface="Calibri"/>
                <a:sym typeface="Calibri"/>
              </a:rPr>
              <a:t>reflect</a:t>
            </a:r>
            <a:r>
              <a:rPr lang="pl-PL" sz="900" dirty="0">
                <a:solidFill>
                  <a:schemeClr val="dk1"/>
                </a:solidFill>
                <a:latin typeface="Calibri"/>
                <a:ea typeface="Calibri"/>
                <a:cs typeface="Calibri"/>
                <a:sym typeface="Calibri"/>
              </a:rPr>
              <a:t> the </a:t>
            </a:r>
            <a:r>
              <a:rPr lang="pl-PL" sz="900" dirty="0" err="1">
                <a:solidFill>
                  <a:schemeClr val="dk1"/>
                </a:solidFill>
                <a:latin typeface="Calibri"/>
                <a:ea typeface="Calibri"/>
                <a:cs typeface="Calibri"/>
                <a:sym typeface="Calibri"/>
              </a:rPr>
              <a:t>views</a:t>
            </a:r>
            <a:r>
              <a:rPr lang="pl-PL" sz="900" dirty="0">
                <a:solidFill>
                  <a:schemeClr val="dk1"/>
                </a:solidFill>
                <a:latin typeface="Calibri"/>
                <a:ea typeface="Calibri"/>
                <a:cs typeface="Calibri"/>
                <a:sym typeface="Calibri"/>
              </a:rPr>
              <a:t> </a:t>
            </a:r>
            <a:r>
              <a:rPr lang="pl-PL" sz="900" dirty="0" err="1">
                <a:solidFill>
                  <a:schemeClr val="dk1"/>
                </a:solidFill>
                <a:latin typeface="Calibri"/>
                <a:ea typeface="Calibri"/>
                <a:cs typeface="Calibri"/>
                <a:sym typeface="Calibri"/>
              </a:rPr>
              <a:t>only</a:t>
            </a:r>
            <a:r>
              <a:rPr lang="pl-PL" sz="900" dirty="0">
                <a:solidFill>
                  <a:schemeClr val="dk1"/>
                </a:solidFill>
                <a:latin typeface="Calibri"/>
                <a:ea typeface="Calibri"/>
                <a:cs typeface="Calibri"/>
                <a:sym typeface="Calibri"/>
              </a:rPr>
              <a:t> of the </a:t>
            </a:r>
            <a:r>
              <a:rPr lang="pl-PL" sz="900" dirty="0" err="1">
                <a:solidFill>
                  <a:schemeClr val="dk1"/>
                </a:solidFill>
                <a:latin typeface="Calibri"/>
                <a:ea typeface="Calibri"/>
                <a:cs typeface="Calibri"/>
                <a:sym typeface="Calibri"/>
              </a:rPr>
              <a:t>authors</a:t>
            </a:r>
            <a:r>
              <a:rPr lang="pl-PL" sz="900" dirty="0">
                <a:solidFill>
                  <a:schemeClr val="dk1"/>
                </a:solidFill>
                <a:latin typeface="Calibri"/>
                <a:ea typeface="Calibri"/>
                <a:cs typeface="Calibri"/>
                <a:sym typeface="Calibri"/>
              </a:rPr>
              <a:t>, and the </a:t>
            </a:r>
            <a:r>
              <a:rPr lang="pl-PL" sz="900" dirty="0" err="1">
                <a:solidFill>
                  <a:schemeClr val="dk1"/>
                </a:solidFill>
                <a:latin typeface="Calibri"/>
                <a:ea typeface="Calibri"/>
                <a:cs typeface="Calibri"/>
                <a:sym typeface="Calibri"/>
              </a:rPr>
              <a:t>Commission</a:t>
            </a:r>
            <a:r>
              <a:rPr lang="pl-PL" sz="900" dirty="0">
                <a:solidFill>
                  <a:schemeClr val="dk1"/>
                </a:solidFill>
                <a:latin typeface="Calibri"/>
                <a:ea typeface="Calibri"/>
                <a:cs typeface="Calibri"/>
                <a:sym typeface="Calibri"/>
              </a:rPr>
              <a:t> </a:t>
            </a:r>
            <a:r>
              <a:rPr lang="pl-PL" sz="900" dirty="0" err="1">
                <a:solidFill>
                  <a:schemeClr val="dk1"/>
                </a:solidFill>
                <a:latin typeface="Calibri"/>
                <a:ea typeface="Calibri"/>
                <a:cs typeface="Calibri"/>
                <a:sym typeface="Calibri"/>
              </a:rPr>
              <a:t>cannot</a:t>
            </a:r>
            <a:r>
              <a:rPr lang="pl-PL" sz="900" dirty="0">
                <a:solidFill>
                  <a:schemeClr val="dk1"/>
                </a:solidFill>
                <a:latin typeface="Calibri"/>
                <a:ea typeface="Calibri"/>
                <a:cs typeface="Calibri"/>
                <a:sym typeface="Calibri"/>
              </a:rPr>
              <a:t> be </a:t>
            </a:r>
            <a:r>
              <a:rPr lang="pl-PL" sz="900" dirty="0" err="1">
                <a:solidFill>
                  <a:schemeClr val="dk1"/>
                </a:solidFill>
                <a:latin typeface="Calibri"/>
                <a:ea typeface="Calibri"/>
                <a:cs typeface="Calibri"/>
                <a:sym typeface="Calibri"/>
              </a:rPr>
              <a:t>held</a:t>
            </a:r>
            <a:r>
              <a:rPr lang="pl-PL" sz="900" dirty="0">
                <a:solidFill>
                  <a:schemeClr val="dk1"/>
                </a:solidFill>
                <a:latin typeface="Calibri"/>
                <a:ea typeface="Calibri"/>
                <a:cs typeface="Calibri"/>
                <a:sym typeface="Calibri"/>
              </a:rPr>
              <a:t> </a:t>
            </a:r>
            <a:r>
              <a:rPr lang="pl-PL" sz="900" dirty="0" err="1">
                <a:solidFill>
                  <a:schemeClr val="dk1"/>
                </a:solidFill>
                <a:latin typeface="Calibri"/>
                <a:ea typeface="Calibri"/>
                <a:cs typeface="Calibri"/>
                <a:sym typeface="Calibri"/>
              </a:rPr>
              <a:t>responsible</a:t>
            </a:r>
            <a:r>
              <a:rPr lang="pl-PL" sz="900" dirty="0">
                <a:solidFill>
                  <a:schemeClr val="dk1"/>
                </a:solidFill>
                <a:latin typeface="Calibri"/>
                <a:ea typeface="Calibri"/>
                <a:cs typeface="Calibri"/>
                <a:sym typeface="Calibri"/>
              </a:rPr>
              <a:t> for </a:t>
            </a:r>
            <a:r>
              <a:rPr lang="pl-PL" sz="900" dirty="0" err="1">
                <a:solidFill>
                  <a:schemeClr val="dk1"/>
                </a:solidFill>
                <a:latin typeface="Calibri"/>
                <a:ea typeface="Calibri"/>
                <a:cs typeface="Calibri"/>
                <a:sym typeface="Calibri"/>
              </a:rPr>
              <a:t>any</a:t>
            </a:r>
            <a:r>
              <a:rPr lang="pl-PL" sz="900" dirty="0">
                <a:solidFill>
                  <a:schemeClr val="dk1"/>
                </a:solidFill>
                <a:latin typeface="Calibri"/>
                <a:ea typeface="Calibri"/>
                <a:cs typeface="Calibri"/>
                <a:sym typeface="Calibri"/>
              </a:rPr>
              <a:t> </a:t>
            </a:r>
            <a:r>
              <a:rPr lang="pl-PL" sz="900" dirty="0" err="1">
                <a:solidFill>
                  <a:schemeClr val="dk1"/>
                </a:solidFill>
                <a:latin typeface="Calibri"/>
                <a:ea typeface="Calibri"/>
                <a:cs typeface="Calibri"/>
                <a:sym typeface="Calibri"/>
              </a:rPr>
              <a:t>use</a:t>
            </a:r>
            <a:r>
              <a:rPr lang="pl-PL" sz="900" dirty="0">
                <a:solidFill>
                  <a:schemeClr val="dk1"/>
                </a:solidFill>
                <a:latin typeface="Calibri"/>
                <a:ea typeface="Calibri"/>
                <a:cs typeface="Calibri"/>
                <a:sym typeface="Calibri"/>
              </a:rPr>
              <a:t> </a:t>
            </a:r>
            <a:r>
              <a:rPr lang="pl-PL" sz="900" dirty="0" err="1">
                <a:solidFill>
                  <a:schemeClr val="dk1"/>
                </a:solidFill>
                <a:latin typeface="Calibri"/>
                <a:ea typeface="Calibri"/>
                <a:cs typeface="Calibri"/>
                <a:sym typeface="Calibri"/>
              </a:rPr>
              <a:t>which</a:t>
            </a:r>
            <a:r>
              <a:rPr lang="pl-PL" sz="900" dirty="0">
                <a:solidFill>
                  <a:schemeClr val="dk1"/>
                </a:solidFill>
                <a:latin typeface="Calibri"/>
                <a:ea typeface="Calibri"/>
                <a:cs typeface="Calibri"/>
                <a:sym typeface="Calibri"/>
              </a:rPr>
              <a:t> </a:t>
            </a:r>
            <a:r>
              <a:rPr lang="pl-PL" sz="900" dirty="0" err="1">
                <a:solidFill>
                  <a:schemeClr val="dk1"/>
                </a:solidFill>
                <a:latin typeface="Calibri"/>
                <a:ea typeface="Calibri"/>
                <a:cs typeface="Calibri"/>
                <a:sym typeface="Calibri"/>
              </a:rPr>
              <a:t>may</a:t>
            </a:r>
            <a:r>
              <a:rPr lang="pl-PL" sz="900" dirty="0">
                <a:solidFill>
                  <a:schemeClr val="dk1"/>
                </a:solidFill>
                <a:latin typeface="Calibri"/>
                <a:ea typeface="Calibri"/>
                <a:cs typeface="Calibri"/>
                <a:sym typeface="Calibri"/>
              </a:rPr>
              <a:t> be </a:t>
            </a:r>
            <a:r>
              <a:rPr lang="pl-PL" sz="900" dirty="0" err="1">
                <a:solidFill>
                  <a:schemeClr val="dk1"/>
                </a:solidFill>
                <a:latin typeface="Calibri"/>
                <a:ea typeface="Calibri"/>
                <a:cs typeface="Calibri"/>
                <a:sym typeface="Calibri"/>
              </a:rPr>
              <a:t>made</a:t>
            </a:r>
            <a:r>
              <a:rPr lang="pl-PL" sz="900" dirty="0">
                <a:solidFill>
                  <a:schemeClr val="dk1"/>
                </a:solidFill>
                <a:latin typeface="Calibri"/>
                <a:ea typeface="Calibri"/>
                <a:cs typeface="Calibri"/>
                <a:sym typeface="Calibri"/>
              </a:rPr>
              <a:t> of the </a:t>
            </a:r>
            <a:r>
              <a:rPr lang="pl-PL" sz="900" dirty="0" err="1">
                <a:solidFill>
                  <a:schemeClr val="dk1"/>
                </a:solidFill>
                <a:latin typeface="Calibri"/>
                <a:ea typeface="Calibri"/>
                <a:cs typeface="Calibri"/>
                <a:sym typeface="Calibri"/>
              </a:rPr>
              <a:t>information</a:t>
            </a:r>
            <a:r>
              <a:rPr lang="pl-PL" sz="900" dirty="0">
                <a:solidFill>
                  <a:schemeClr val="dk1"/>
                </a:solidFill>
                <a:latin typeface="Calibri"/>
                <a:ea typeface="Calibri"/>
                <a:cs typeface="Calibri"/>
                <a:sym typeface="Calibri"/>
              </a:rPr>
              <a:t> </a:t>
            </a:r>
            <a:r>
              <a:rPr lang="pl-PL" sz="900" dirty="0" err="1">
                <a:solidFill>
                  <a:schemeClr val="dk1"/>
                </a:solidFill>
                <a:latin typeface="Calibri"/>
                <a:ea typeface="Calibri"/>
                <a:cs typeface="Calibri"/>
                <a:sym typeface="Calibri"/>
              </a:rPr>
              <a:t>contained</a:t>
            </a:r>
            <a:r>
              <a:rPr lang="pl-PL" sz="900" dirty="0">
                <a:solidFill>
                  <a:schemeClr val="dk1"/>
                </a:solidFill>
                <a:latin typeface="Calibri"/>
                <a:ea typeface="Calibri"/>
                <a:cs typeface="Calibri"/>
                <a:sym typeface="Calibri"/>
              </a:rPr>
              <a:t> </a:t>
            </a:r>
            <a:r>
              <a:rPr lang="pl-PL" sz="900" dirty="0" err="1">
                <a:solidFill>
                  <a:schemeClr val="dk1"/>
                </a:solidFill>
                <a:latin typeface="Calibri"/>
                <a:ea typeface="Calibri"/>
                <a:cs typeface="Calibri"/>
                <a:sym typeface="Calibri"/>
              </a:rPr>
              <a:t>therein</a:t>
            </a:r>
            <a:r>
              <a:rPr lang="pl-PL" sz="900" dirty="0">
                <a:solidFill>
                  <a:schemeClr val="dk1"/>
                </a:solidFill>
                <a:latin typeface="Calibri"/>
                <a:ea typeface="Calibri"/>
                <a:cs typeface="Calibri"/>
                <a:sym typeface="Calibri"/>
              </a:rPr>
              <a:t>.</a:t>
            </a:r>
            <a:endParaRPr sz="900" dirty="0">
              <a:solidFill>
                <a:schemeClr val="dk1"/>
              </a:solidFill>
              <a:latin typeface="Calibri"/>
              <a:ea typeface="Calibri"/>
              <a:cs typeface="Calibri"/>
              <a:sym typeface="Calibri"/>
            </a:endParaRPr>
          </a:p>
        </p:txBody>
      </p:sp>
      <p:sp>
        <p:nvSpPr>
          <p:cNvPr id="153" name="Google Shape;153;p3"/>
          <p:cNvSpPr/>
          <p:nvPr/>
        </p:nvSpPr>
        <p:spPr>
          <a:xfrm>
            <a:off x="1651470" y="1461258"/>
            <a:ext cx="5985732" cy="351000"/>
          </a:xfrm>
          <a:prstGeom prst="roundRect">
            <a:avLst>
              <a:gd name="adj" fmla="val 16667"/>
            </a:avLst>
          </a:prstGeom>
          <a:solidFill>
            <a:srgbClr val="F6B1A2"/>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pl-PL" dirty="0"/>
              <a:t>KREDYTY</a:t>
            </a:r>
            <a:endParaRPr dirty="0"/>
          </a:p>
        </p:txBody>
      </p:sp>
      <p:sp>
        <p:nvSpPr>
          <p:cNvPr id="155" name="Google Shape;155;p3"/>
          <p:cNvSpPr/>
          <p:nvPr/>
        </p:nvSpPr>
        <p:spPr>
          <a:xfrm>
            <a:off x="1721214" y="478432"/>
            <a:ext cx="433604" cy="437134"/>
          </a:xfrm>
          <a:custGeom>
            <a:avLst/>
            <a:gdLst/>
            <a:ahLst/>
            <a:cxnLst/>
            <a:rect l="l" t="t" r="r" b="b"/>
            <a:pathLst>
              <a:path w="3208412" h="3234532" extrusionOk="0">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Tree>
    <p:extLst>
      <p:ext uri="{BB962C8B-B14F-4D97-AF65-F5344CB8AC3E}">
        <p14:creationId xmlns:p14="http://schemas.microsoft.com/office/powerpoint/2010/main" val="398235107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3"/>
          <p:cNvSpPr/>
          <p:nvPr/>
        </p:nvSpPr>
        <p:spPr>
          <a:xfrm>
            <a:off x="1692336" y="1263749"/>
            <a:ext cx="5904000" cy="72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7" name="Google Shape;147;p3"/>
          <p:cNvSpPr txBox="1"/>
          <p:nvPr/>
        </p:nvSpPr>
        <p:spPr>
          <a:xfrm>
            <a:off x="1432487" y="1792003"/>
            <a:ext cx="6163849" cy="2800726"/>
          </a:xfrm>
          <a:prstGeom prst="rect">
            <a:avLst/>
          </a:prstGeom>
          <a:noFill/>
          <a:ln>
            <a:noFill/>
          </a:ln>
        </p:spPr>
        <p:txBody>
          <a:bodyPr spcFirstLastPara="1" wrap="square" lIns="91425" tIns="45700" rIns="91425" bIns="45700" anchor="t" anchorCtr="0">
            <a:spAutoFit/>
          </a:bodyPr>
          <a:lstStyle/>
          <a:p>
            <a:pPr marR="0" lvl="0" algn="just" rtl="0">
              <a:lnSpc>
                <a:spcPct val="200000"/>
              </a:lnSpc>
              <a:spcBef>
                <a:spcPts val="0"/>
              </a:spcBef>
              <a:spcAft>
                <a:spcPts val="0"/>
              </a:spcAft>
            </a:pPr>
            <a:r>
              <a:rPr lang="pl-PL" sz="1100" b="1" dirty="0">
                <a:solidFill>
                  <a:srgbClr val="FF0000"/>
                </a:solidFill>
                <a:latin typeface="Arial Rounded"/>
                <a:ea typeface="Arial Rounded"/>
                <a:cs typeface="Arial Rounded"/>
                <a:sym typeface="Arial Rounded"/>
              </a:rPr>
              <a:t>Natomiast jeśli podstawowym kryterium podziału będzie przedmiot umowy, kredyt bankowy możemy podzielić na:</a:t>
            </a:r>
          </a:p>
          <a:p>
            <a:pPr marL="228600" marR="0" lvl="0" indent="-228600" algn="just" rtl="0">
              <a:lnSpc>
                <a:spcPct val="200000"/>
              </a:lnSpc>
              <a:spcBef>
                <a:spcPts val="0"/>
              </a:spcBef>
              <a:spcAft>
                <a:spcPts val="0"/>
              </a:spcAft>
              <a:buFont typeface="+mj-lt"/>
              <a:buAutoNum type="arabicPeriod"/>
            </a:pPr>
            <a:r>
              <a:rPr lang="pl-PL" sz="1100" b="1" dirty="0">
                <a:solidFill>
                  <a:schemeClr val="tx1"/>
                </a:solidFill>
                <a:latin typeface="Arial Rounded"/>
                <a:ea typeface="Arial Rounded"/>
                <a:cs typeface="Arial Rounded"/>
                <a:sym typeface="Arial Rounded"/>
              </a:rPr>
              <a:t>    kredyt mieszkaniowy;</a:t>
            </a:r>
          </a:p>
          <a:p>
            <a:pPr marL="228600" marR="0" lvl="0" indent="-228600" algn="just" rtl="0">
              <a:lnSpc>
                <a:spcPct val="200000"/>
              </a:lnSpc>
              <a:spcBef>
                <a:spcPts val="0"/>
              </a:spcBef>
              <a:spcAft>
                <a:spcPts val="0"/>
              </a:spcAft>
              <a:buFont typeface="+mj-lt"/>
              <a:buAutoNum type="arabicPeriod"/>
            </a:pPr>
            <a:r>
              <a:rPr lang="pl-PL" sz="1100" b="1" dirty="0">
                <a:solidFill>
                  <a:schemeClr val="tx1"/>
                </a:solidFill>
                <a:latin typeface="Arial Rounded"/>
                <a:ea typeface="Arial Rounded"/>
                <a:cs typeface="Arial Rounded"/>
                <a:sym typeface="Arial Rounded"/>
              </a:rPr>
              <a:t>    kredyt konsumpcyjny – z rozróżnieniem na:</a:t>
            </a:r>
          </a:p>
          <a:p>
            <a:pPr marL="171450" marR="0" lvl="0" indent="-171450" algn="just" rtl="0">
              <a:lnSpc>
                <a:spcPct val="200000"/>
              </a:lnSpc>
              <a:spcBef>
                <a:spcPts val="0"/>
              </a:spcBef>
              <a:spcAft>
                <a:spcPts val="0"/>
              </a:spcAft>
              <a:buFont typeface="Arial" panose="020B0604020202020204" pitchFamily="34" charset="0"/>
              <a:buChar char="•"/>
            </a:pPr>
            <a:r>
              <a:rPr lang="pl-PL" sz="1100" b="1" dirty="0">
                <a:solidFill>
                  <a:schemeClr val="tx1"/>
                </a:solidFill>
                <a:latin typeface="Arial Rounded"/>
                <a:ea typeface="Arial Rounded"/>
                <a:cs typeface="Arial Rounded"/>
                <a:sym typeface="Arial Rounded"/>
              </a:rPr>
              <a:t>    kredyt gotówkowy;</a:t>
            </a:r>
          </a:p>
          <a:p>
            <a:pPr marL="171450" marR="0" lvl="0" indent="-171450" algn="just" rtl="0">
              <a:lnSpc>
                <a:spcPct val="200000"/>
              </a:lnSpc>
              <a:spcBef>
                <a:spcPts val="0"/>
              </a:spcBef>
              <a:spcAft>
                <a:spcPts val="0"/>
              </a:spcAft>
              <a:buFont typeface="Arial" panose="020B0604020202020204" pitchFamily="34" charset="0"/>
              <a:buChar char="•"/>
            </a:pPr>
            <a:r>
              <a:rPr lang="pl-PL" sz="1100" b="1" dirty="0">
                <a:solidFill>
                  <a:schemeClr val="tx1"/>
                </a:solidFill>
                <a:latin typeface="Arial Rounded"/>
                <a:ea typeface="Arial Rounded"/>
                <a:cs typeface="Arial Rounded"/>
                <a:sym typeface="Arial Rounded"/>
              </a:rPr>
              <a:t>    kredyt samochodowy;</a:t>
            </a:r>
          </a:p>
          <a:p>
            <a:pPr marL="171450" marR="0" lvl="0" indent="-171450" algn="just" rtl="0">
              <a:lnSpc>
                <a:spcPct val="200000"/>
              </a:lnSpc>
              <a:spcBef>
                <a:spcPts val="0"/>
              </a:spcBef>
              <a:spcAft>
                <a:spcPts val="0"/>
              </a:spcAft>
              <a:buFont typeface="Arial" panose="020B0604020202020204" pitchFamily="34" charset="0"/>
              <a:buChar char="•"/>
            </a:pPr>
            <a:r>
              <a:rPr lang="pl-PL" sz="1100" b="1" dirty="0">
                <a:solidFill>
                  <a:schemeClr val="tx1"/>
                </a:solidFill>
                <a:latin typeface="Arial Rounded"/>
                <a:ea typeface="Arial Rounded"/>
                <a:cs typeface="Arial Rounded"/>
                <a:sym typeface="Arial Rounded"/>
              </a:rPr>
              <a:t>    kredyt studencki;</a:t>
            </a:r>
          </a:p>
          <a:p>
            <a:pPr marL="171450" marR="0" lvl="0" indent="-171450" algn="just" rtl="0">
              <a:lnSpc>
                <a:spcPct val="200000"/>
              </a:lnSpc>
              <a:spcBef>
                <a:spcPts val="0"/>
              </a:spcBef>
              <a:spcAft>
                <a:spcPts val="0"/>
              </a:spcAft>
              <a:buFont typeface="Arial" panose="020B0604020202020204" pitchFamily="34" charset="0"/>
              <a:buChar char="•"/>
            </a:pPr>
            <a:r>
              <a:rPr lang="pl-PL" sz="1100" b="1" dirty="0">
                <a:solidFill>
                  <a:schemeClr val="tx1"/>
                </a:solidFill>
                <a:latin typeface="Arial Rounded"/>
                <a:ea typeface="Arial Rounded"/>
                <a:cs typeface="Arial Rounded"/>
                <a:sym typeface="Arial Rounded"/>
              </a:rPr>
              <a:t>    kredyt w rachunku oszczędnościowo-rozliczeniowym.</a:t>
            </a:r>
          </a:p>
        </p:txBody>
      </p:sp>
      <p:pic>
        <p:nvPicPr>
          <p:cNvPr id="149" name="Google Shape;149;p3"/>
          <p:cNvPicPr preferRelativeResize="0"/>
          <p:nvPr/>
        </p:nvPicPr>
        <p:blipFill rotWithShape="1">
          <a:blip r:embed="rId3">
            <a:alphaModFix/>
          </a:blip>
          <a:srcRect/>
          <a:stretch/>
        </p:blipFill>
        <p:spPr>
          <a:xfrm>
            <a:off x="6639152" y="49998"/>
            <a:ext cx="1731135" cy="865568"/>
          </a:xfrm>
          <a:prstGeom prst="rect">
            <a:avLst/>
          </a:prstGeom>
          <a:noFill/>
          <a:ln>
            <a:noFill/>
          </a:ln>
        </p:spPr>
      </p:pic>
      <p:pic>
        <p:nvPicPr>
          <p:cNvPr id="150" name="Google Shape;150;p3"/>
          <p:cNvPicPr preferRelativeResize="0"/>
          <p:nvPr/>
        </p:nvPicPr>
        <p:blipFill rotWithShape="1">
          <a:blip r:embed="rId4">
            <a:alphaModFix/>
          </a:blip>
          <a:srcRect/>
          <a:stretch/>
        </p:blipFill>
        <p:spPr>
          <a:xfrm>
            <a:off x="286314" y="4609817"/>
            <a:ext cx="1811459" cy="450275"/>
          </a:xfrm>
          <a:prstGeom prst="rect">
            <a:avLst/>
          </a:prstGeom>
          <a:noFill/>
          <a:ln>
            <a:noFill/>
          </a:ln>
        </p:spPr>
      </p:pic>
      <p:sp>
        <p:nvSpPr>
          <p:cNvPr id="151" name="Google Shape;151;p3"/>
          <p:cNvSpPr txBox="1"/>
          <p:nvPr/>
        </p:nvSpPr>
        <p:spPr>
          <a:xfrm>
            <a:off x="2123728" y="4690760"/>
            <a:ext cx="6930323"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pl-PL" sz="900" dirty="0">
                <a:solidFill>
                  <a:schemeClr val="dk1"/>
                </a:solidFill>
                <a:latin typeface="Calibri"/>
                <a:ea typeface="Calibri"/>
                <a:cs typeface="Calibri"/>
                <a:sym typeface="Calibri"/>
              </a:rPr>
              <a:t>The </a:t>
            </a:r>
            <a:r>
              <a:rPr lang="pl-PL" sz="900" dirty="0" err="1">
                <a:solidFill>
                  <a:schemeClr val="dk1"/>
                </a:solidFill>
                <a:latin typeface="Calibri"/>
                <a:ea typeface="Calibri"/>
                <a:cs typeface="Calibri"/>
                <a:sym typeface="Calibri"/>
              </a:rPr>
              <a:t>European</a:t>
            </a:r>
            <a:r>
              <a:rPr lang="pl-PL" sz="900" dirty="0">
                <a:solidFill>
                  <a:schemeClr val="dk1"/>
                </a:solidFill>
                <a:latin typeface="Calibri"/>
                <a:ea typeface="Calibri"/>
                <a:cs typeface="Calibri"/>
                <a:sym typeface="Calibri"/>
              </a:rPr>
              <a:t> </a:t>
            </a:r>
            <a:r>
              <a:rPr lang="pl-PL" sz="900" dirty="0" err="1">
                <a:solidFill>
                  <a:schemeClr val="dk1"/>
                </a:solidFill>
                <a:latin typeface="Calibri"/>
                <a:ea typeface="Calibri"/>
                <a:cs typeface="Calibri"/>
                <a:sym typeface="Calibri"/>
              </a:rPr>
              <a:t>Commission's</a:t>
            </a:r>
            <a:r>
              <a:rPr lang="pl-PL" sz="900" dirty="0">
                <a:solidFill>
                  <a:schemeClr val="dk1"/>
                </a:solidFill>
                <a:latin typeface="Calibri"/>
                <a:ea typeface="Calibri"/>
                <a:cs typeface="Calibri"/>
                <a:sym typeface="Calibri"/>
              </a:rPr>
              <a:t> </a:t>
            </a:r>
            <a:r>
              <a:rPr lang="pl-PL" sz="900" dirty="0" err="1">
                <a:solidFill>
                  <a:schemeClr val="dk1"/>
                </a:solidFill>
                <a:latin typeface="Calibri"/>
                <a:ea typeface="Calibri"/>
                <a:cs typeface="Calibri"/>
                <a:sym typeface="Calibri"/>
              </a:rPr>
              <a:t>support</a:t>
            </a:r>
            <a:r>
              <a:rPr lang="pl-PL" sz="900" dirty="0">
                <a:solidFill>
                  <a:schemeClr val="dk1"/>
                </a:solidFill>
                <a:latin typeface="Calibri"/>
                <a:ea typeface="Calibri"/>
                <a:cs typeface="Calibri"/>
                <a:sym typeface="Calibri"/>
              </a:rPr>
              <a:t> for the </a:t>
            </a:r>
            <a:r>
              <a:rPr lang="pl-PL" sz="900" dirty="0" err="1">
                <a:solidFill>
                  <a:schemeClr val="dk1"/>
                </a:solidFill>
                <a:latin typeface="Calibri"/>
                <a:ea typeface="Calibri"/>
                <a:cs typeface="Calibri"/>
                <a:sym typeface="Calibri"/>
              </a:rPr>
              <a:t>production</a:t>
            </a:r>
            <a:r>
              <a:rPr lang="pl-PL" sz="900" dirty="0">
                <a:solidFill>
                  <a:schemeClr val="dk1"/>
                </a:solidFill>
                <a:latin typeface="Calibri"/>
                <a:ea typeface="Calibri"/>
                <a:cs typeface="Calibri"/>
                <a:sym typeface="Calibri"/>
              </a:rPr>
              <a:t> of </a:t>
            </a:r>
            <a:r>
              <a:rPr lang="pl-PL" sz="900" dirty="0" err="1">
                <a:solidFill>
                  <a:schemeClr val="dk1"/>
                </a:solidFill>
                <a:latin typeface="Calibri"/>
                <a:ea typeface="Calibri"/>
                <a:cs typeface="Calibri"/>
                <a:sym typeface="Calibri"/>
              </a:rPr>
              <a:t>this</a:t>
            </a:r>
            <a:r>
              <a:rPr lang="pl-PL" sz="900" dirty="0">
                <a:solidFill>
                  <a:schemeClr val="dk1"/>
                </a:solidFill>
                <a:latin typeface="Calibri"/>
                <a:ea typeface="Calibri"/>
                <a:cs typeface="Calibri"/>
                <a:sym typeface="Calibri"/>
              </a:rPr>
              <a:t> </a:t>
            </a:r>
            <a:r>
              <a:rPr lang="pl-PL" sz="900" dirty="0" err="1">
                <a:solidFill>
                  <a:schemeClr val="dk1"/>
                </a:solidFill>
                <a:latin typeface="Calibri"/>
                <a:ea typeface="Calibri"/>
                <a:cs typeface="Calibri"/>
                <a:sym typeface="Calibri"/>
              </a:rPr>
              <a:t>publication</a:t>
            </a:r>
            <a:r>
              <a:rPr lang="pl-PL" sz="900" dirty="0">
                <a:solidFill>
                  <a:schemeClr val="dk1"/>
                </a:solidFill>
                <a:latin typeface="Calibri"/>
                <a:ea typeface="Calibri"/>
                <a:cs typeface="Calibri"/>
                <a:sym typeface="Calibri"/>
              </a:rPr>
              <a:t> </a:t>
            </a:r>
            <a:r>
              <a:rPr lang="pl-PL" sz="900" dirty="0" err="1">
                <a:solidFill>
                  <a:schemeClr val="dk1"/>
                </a:solidFill>
                <a:latin typeface="Calibri"/>
                <a:ea typeface="Calibri"/>
                <a:cs typeface="Calibri"/>
                <a:sym typeface="Calibri"/>
              </a:rPr>
              <a:t>does</a:t>
            </a:r>
            <a:r>
              <a:rPr lang="pl-PL" sz="900" dirty="0">
                <a:solidFill>
                  <a:schemeClr val="dk1"/>
                </a:solidFill>
                <a:latin typeface="Calibri"/>
                <a:ea typeface="Calibri"/>
                <a:cs typeface="Calibri"/>
                <a:sym typeface="Calibri"/>
              </a:rPr>
              <a:t> not </a:t>
            </a:r>
            <a:r>
              <a:rPr lang="pl-PL" sz="900" dirty="0" err="1">
                <a:solidFill>
                  <a:schemeClr val="dk1"/>
                </a:solidFill>
                <a:latin typeface="Calibri"/>
                <a:ea typeface="Calibri"/>
                <a:cs typeface="Calibri"/>
                <a:sym typeface="Calibri"/>
              </a:rPr>
              <a:t>constitute</a:t>
            </a:r>
            <a:r>
              <a:rPr lang="pl-PL" sz="900" dirty="0">
                <a:solidFill>
                  <a:schemeClr val="dk1"/>
                </a:solidFill>
                <a:latin typeface="Calibri"/>
                <a:ea typeface="Calibri"/>
                <a:cs typeface="Calibri"/>
                <a:sym typeface="Calibri"/>
              </a:rPr>
              <a:t> </a:t>
            </a:r>
            <a:r>
              <a:rPr lang="pl-PL" sz="900" dirty="0" err="1">
                <a:solidFill>
                  <a:schemeClr val="dk1"/>
                </a:solidFill>
                <a:latin typeface="Calibri"/>
                <a:ea typeface="Calibri"/>
                <a:cs typeface="Calibri"/>
                <a:sym typeface="Calibri"/>
              </a:rPr>
              <a:t>an</a:t>
            </a:r>
            <a:r>
              <a:rPr lang="pl-PL" sz="900" dirty="0">
                <a:solidFill>
                  <a:schemeClr val="dk1"/>
                </a:solidFill>
                <a:latin typeface="Calibri"/>
                <a:ea typeface="Calibri"/>
                <a:cs typeface="Calibri"/>
                <a:sym typeface="Calibri"/>
              </a:rPr>
              <a:t> </a:t>
            </a:r>
            <a:r>
              <a:rPr lang="pl-PL" sz="900" dirty="0" err="1">
                <a:solidFill>
                  <a:schemeClr val="dk1"/>
                </a:solidFill>
                <a:latin typeface="Calibri"/>
                <a:ea typeface="Calibri"/>
                <a:cs typeface="Calibri"/>
                <a:sym typeface="Calibri"/>
              </a:rPr>
              <a:t>endorsement</a:t>
            </a:r>
            <a:r>
              <a:rPr lang="pl-PL" sz="900" dirty="0">
                <a:solidFill>
                  <a:schemeClr val="dk1"/>
                </a:solidFill>
                <a:latin typeface="Calibri"/>
                <a:ea typeface="Calibri"/>
                <a:cs typeface="Calibri"/>
                <a:sym typeface="Calibri"/>
              </a:rPr>
              <a:t> of the </a:t>
            </a:r>
            <a:r>
              <a:rPr lang="pl-PL" sz="900" dirty="0" err="1">
                <a:solidFill>
                  <a:schemeClr val="dk1"/>
                </a:solidFill>
                <a:latin typeface="Calibri"/>
                <a:ea typeface="Calibri"/>
                <a:cs typeface="Calibri"/>
                <a:sym typeface="Calibri"/>
              </a:rPr>
              <a:t>contents</a:t>
            </a:r>
            <a:r>
              <a:rPr lang="pl-PL" sz="900" dirty="0">
                <a:solidFill>
                  <a:schemeClr val="dk1"/>
                </a:solidFill>
                <a:latin typeface="Calibri"/>
                <a:ea typeface="Calibri"/>
                <a:cs typeface="Calibri"/>
                <a:sym typeface="Calibri"/>
              </a:rPr>
              <a:t>, </a:t>
            </a:r>
            <a:r>
              <a:rPr lang="pl-PL" sz="900" dirty="0" err="1">
                <a:solidFill>
                  <a:schemeClr val="dk1"/>
                </a:solidFill>
                <a:latin typeface="Calibri"/>
                <a:ea typeface="Calibri"/>
                <a:cs typeface="Calibri"/>
                <a:sym typeface="Calibri"/>
              </a:rPr>
              <a:t>which</a:t>
            </a:r>
            <a:r>
              <a:rPr lang="pl-PL" sz="900" dirty="0">
                <a:solidFill>
                  <a:schemeClr val="dk1"/>
                </a:solidFill>
                <a:latin typeface="Calibri"/>
                <a:ea typeface="Calibri"/>
                <a:cs typeface="Calibri"/>
                <a:sym typeface="Calibri"/>
              </a:rPr>
              <a:t> </a:t>
            </a:r>
            <a:r>
              <a:rPr lang="pl-PL" sz="900" dirty="0" err="1">
                <a:solidFill>
                  <a:schemeClr val="dk1"/>
                </a:solidFill>
                <a:latin typeface="Calibri"/>
                <a:ea typeface="Calibri"/>
                <a:cs typeface="Calibri"/>
                <a:sym typeface="Calibri"/>
              </a:rPr>
              <a:t>reflect</a:t>
            </a:r>
            <a:r>
              <a:rPr lang="pl-PL" sz="900" dirty="0">
                <a:solidFill>
                  <a:schemeClr val="dk1"/>
                </a:solidFill>
                <a:latin typeface="Calibri"/>
                <a:ea typeface="Calibri"/>
                <a:cs typeface="Calibri"/>
                <a:sym typeface="Calibri"/>
              </a:rPr>
              <a:t> the </a:t>
            </a:r>
            <a:r>
              <a:rPr lang="pl-PL" sz="900" dirty="0" err="1">
                <a:solidFill>
                  <a:schemeClr val="dk1"/>
                </a:solidFill>
                <a:latin typeface="Calibri"/>
                <a:ea typeface="Calibri"/>
                <a:cs typeface="Calibri"/>
                <a:sym typeface="Calibri"/>
              </a:rPr>
              <a:t>views</a:t>
            </a:r>
            <a:r>
              <a:rPr lang="pl-PL" sz="900" dirty="0">
                <a:solidFill>
                  <a:schemeClr val="dk1"/>
                </a:solidFill>
                <a:latin typeface="Calibri"/>
                <a:ea typeface="Calibri"/>
                <a:cs typeface="Calibri"/>
                <a:sym typeface="Calibri"/>
              </a:rPr>
              <a:t> </a:t>
            </a:r>
            <a:r>
              <a:rPr lang="pl-PL" sz="900" dirty="0" err="1">
                <a:solidFill>
                  <a:schemeClr val="dk1"/>
                </a:solidFill>
                <a:latin typeface="Calibri"/>
                <a:ea typeface="Calibri"/>
                <a:cs typeface="Calibri"/>
                <a:sym typeface="Calibri"/>
              </a:rPr>
              <a:t>only</a:t>
            </a:r>
            <a:r>
              <a:rPr lang="pl-PL" sz="900" dirty="0">
                <a:solidFill>
                  <a:schemeClr val="dk1"/>
                </a:solidFill>
                <a:latin typeface="Calibri"/>
                <a:ea typeface="Calibri"/>
                <a:cs typeface="Calibri"/>
                <a:sym typeface="Calibri"/>
              </a:rPr>
              <a:t> of the </a:t>
            </a:r>
            <a:r>
              <a:rPr lang="pl-PL" sz="900" dirty="0" err="1">
                <a:solidFill>
                  <a:schemeClr val="dk1"/>
                </a:solidFill>
                <a:latin typeface="Calibri"/>
                <a:ea typeface="Calibri"/>
                <a:cs typeface="Calibri"/>
                <a:sym typeface="Calibri"/>
              </a:rPr>
              <a:t>authors</a:t>
            </a:r>
            <a:r>
              <a:rPr lang="pl-PL" sz="900" dirty="0">
                <a:solidFill>
                  <a:schemeClr val="dk1"/>
                </a:solidFill>
                <a:latin typeface="Calibri"/>
                <a:ea typeface="Calibri"/>
                <a:cs typeface="Calibri"/>
                <a:sym typeface="Calibri"/>
              </a:rPr>
              <a:t>, and the </a:t>
            </a:r>
            <a:r>
              <a:rPr lang="pl-PL" sz="900" dirty="0" err="1">
                <a:solidFill>
                  <a:schemeClr val="dk1"/>
                </a:solidFill>
                <a:latin typeface="Calibri"/>
                <a:ea typeface="Calibri"/>
                <a:cs typeface="Calibri"/>
                <a:sym typeface="Calibri"/>
              </a:rPr>
              <a:t>Commission</a:t>
            </a:r>
            <a:r>
              <a:rPr lang="pl-PL" sz="900" dirty="0">
                <a:solidFill>
                  <a:schemeClr val="dk1"/>
                </a:solidFill>
                <a:latin typeface="Calibri"/>
                <a:ea typeface="Calibri"/>
                <a:cs typeface="Calibri"/>
                <a:sym typeface="Calibri"/>
              </a:rPr>
              <a:t> </a:t>
            </a:r>
            <a:r>
              <a:rPr lang="pl-PL" sz="900" dirty="0" err="1">
                <a:solidFill>
                  <a:schemeClr val="dk1"/>
                </a:solidFill>
                <a:latin typeface="Calibri"/>
                <a:ea typeface="Calibri"/>
                <a:cs typeface="Calibri"/>
                <a:sym typeface="Calibri"/>
              </a:rPr>
              <a:t>cannot</a:t>
            </a:r>
            <a:r>
              <a:rPr lang="pl-PL" sz="900" dirty="0">
                <a:solidFill>
                  <a:schemeClr val="dk1"/>
                </a:solidFill>
                <a:latin typeface="Calibri"/>
                <a:ea typeface="Calibri"/>
                <a:cs typeface="Calibri"/>
                <a:sym typeface="Calibri"/>
              </a:rPr>
              <a:t> be </a:t>
            </a:r>
            <a:r>
              <a:rPr lang="pl-PL" sz="900" dirty="0" err="1">
                <a:solidFill>
                  <a:schemeClr val="dk1"/>
                </a:solidFill>
                <a:latin typeface="Calibri"/>
                <a:ea typeface="Calibri"/>
                <a:cs typeface="Calibri"/>
                <a:sym typeface="Calibri"/>
              </a:rPr>
              <a:t>held</a:t>
            </a:r>
            <a:r>
              <a:rPr lang="pl-PL" sz="900" dirty="0">
                <a:solidFill>
                  <a:schemeClr val="dk1"/>
                </a:solidFill>
                <a:latin typeface="Calibri"/>
                <a:ea typeface="Calibri"/>
                <a:cs typeface="Calibri"/>
                <a:sym typeface="Calibri"/>
              </a:rPr>
              <a:t> </a:t>
            </a:r>
            <a:r>
              <a:rPr lang="pl-PL" sz="900" dirty="0" err="1">
                <a:solidFill>
                  <a:schemeClr val="dk1"/>
                </a:solidFill>
                <a:latin typeface="Calibri"/>
                <a:ea typeface="Calibri"/>
                <a:cs typeface="Calibri"/>
                <a:sym typeface="Calibri"/>
              </a:rPr>
              <a:t>responsible</a:t>
            </a:r>
            <a:r>
              <a:rPr lang="pl-PL" sz="900" dirty="0">
                <a:solidFill>
                  <a:schemeClr val="dk1"/>
                </a:solidFill>
                <a:latin typeface="Calibri"/>
                <a:ea typeface="Calibri"/>
                <a:cs typeface="Calibri"/>
                <a:sym typeface="Calibri"/>
              </a:rPr>
              <a:t> for </a:t>
            </a:r>
            <a:r>
              <a:rPr lang="pl-PL" sz="900" dirty="0" err="1">
                <a:solidFill>
                  <a:schemeClr val="dk1"/>
                </a:solidFill>
                <a:latin typeface="Calibri"/>
                <a:ea typeface="Calibri"/>
                <a:cs typeface="Calibri"/>
                <a:sym typeface="Calibri"/>
              </a:rPr>
              <a:t>any</a:t>
            </a:r>
            <a:r>
              <a:rPr lang="pl-PL" sz="900" dirty="0">
                <a:solidFill>
                  <a:schemeClr val="dk1"/>
                </a:solidFill>
                <a:latin typeface="Calibri"/>
                <a:ea typeface="Calibri"/>
                <a:cs typeface="Calibri"/>
                <a:sym typeface="Calibri"/>
              </a:rPr>
              <a:t> </a:t>
            </a:r>
            <a:r>
              <a:rPr lang="pl-PL" sz="900" dirty="0" err="1">
                <a:solidFill>
                  <a:schemeClr val="dk1"/>
                </a:solidFill>
                <a:latin typeface="Calibri"/>
                <a:ea typeface="Calibri"/>
                <a:cs typeface="Calibri"/>
                <a:sym typeface="Calibri"/>
              </a:rPr>
              <a:t>use</a:t>
            </a:r>
            <a:r>
              <a:rPr lang="pl-PL" sz="900" dirty="0">
                <a:solidFill>
                  <a:schemeClr val="dk1"/>
                </a:solidFill>
                <a:latin typeface="Calibri"/>
                <a:ea typeface="Calibri"/>
                <a:cs typeface="Calibri"/>
                <a:sym typeface="Calibri"/>
              </a:rPr>
              <a:t> </a:t>
            </a:r>
            <a:r>
              <a:rPr lang="pl-PL" sz="900" dirty="0" err="1">
                <a:solidFill>
                  <a:schemeClr val="dk1"/>
                </a:solidFill>
                <a:latin typeface="Calibri"/>
                <a:ea typeface="Calibri"/>
                <a:cs typeface="Calibri"/>
                <a:sym typeface="Calibri"/>
              </a:rPr>
              <a:t>which</a:t>
            </a:r>
            <a:r>
              <a:rPr lang="pl-PL" sz="900" dirty="0">
                <a:solidFill>
                  <a:schemeClr val="dk1"/>
                </a:solidFill>
                <a:latin typeface="Calibri"/>
                <a:ea typeface="Calibri"/>
                <a:cs typeface="Calibri"/>
                <a:sym typeface="Calibri"/>
              </a:rPr>
              <a:t> </a:t>
            </a:r>
            <a:r>
              <a:rPr lang="pl-PL" sz="900" dirty="0" err="1">
                <a:solidFill>
                  <a:schemeClr val="dk1"/>
                </a:solidFill>
                <a:latin typeface="Calibri"/>
                <a:ea typeface="Calibri"/>
                <a:cs typeface="Calibri"/>
                <a:sym typeface="Calibri"/>
              </a:rPr>
              <a:t>may</a:t>
            </a:r>
            <a:r>
              <a:rPr lang="pl-PL" sz="900" dirty="0">
                <a:solidFill>
                  <a:schemeClr val="dk1"/>
                </a:solidFill>
                <a:latin typeface="Calibri"/>
                <a:ea typeface="Calibri"/>
                <a:cs typeface="Calibri"/>
                <a:sym typeface="Calibri"/>
              </a:rPr>
              <a:t> be </a:t>
            </a:r>
            <a:r>
              <a:rPr lang="pl-PL" sz="900" dirty="0" err="1">
                <a:solidFill>
                  <a:schemeClr val="dk1"/>
                </a:solidFill>
                <a:latin typeface="Calibri"/>
                <a:ea typeface="Calibri"/>
                <a:cs typeface="Calibri"/>
                <a:sym typeface="Calibri"/>
              </a:rPr>
              <a:t>made</a:t>
            </a:r>
            <a:r>
              <a:rPr lang="pl-PL" sz="900" dirty="0">
                <a:solidFill>
                  <a:schemeClr val="dk1"/>
                </a:solidFill>
                <a:latin typeface="Calibri"/>
                <a:ea typeface="Calibri"/>
                <a:cs typeface="Calibri"/>
                <a:sym typeface="Calibri"/>
              </a:rPr>
              <a:t> of the </a:t>
            </a:r>
            <a:r>
              <a:rPr lang="pl-PL" sz="900" dirty="0" err="1">
                <a:solidFill>
                  <a:schemeClr val="dk1"/>
                </a:solidFill>
                <a:latin typeface="Calibri"/>
                <a:ea typeface="Calibri"/>
                <a:cs typeface="Calibri"/>
                <a:sym typeface="Calibri"/>
              </a:rPr>
              <a:t>information</a:t>
            </a:r>
            <a:r>
              <a:rPr lang="pl-PL" sz="900" dirty="0">
                <a:solidFill>
                  <a:schemeClr val="dk1"/>
                </a:solidFill>
                <a:latin typeface="Calibri"/>
                <a:ea typeface="Calibri"/>
                <a:cs typeface="Calibri"/>
                <a:sym typeface="Calibri"/>
              </a:rPr>
              <a:t> </a:t>
            </a:r>
            <a:r>
              <a:rPr lang="pl-PL" sz="900" dirty="0" err="1">
                <a:solidFill>
                  <a:schemeClr val="dk1"/>
                </a:solidFill>
                <a:latin typeface="Calibri"/>
                <a:ea typeface="Calibri"/>
                <a:cs typeface="Calibri"/>
                <a:sym typeface="Calibri"/>
              </a:rPr>
              <a:t>contained</a:t>
            </a:r>
            <a:r>
              <a:rPr lang="pl-PL" sz="900" dirty="0">
                <a:solidFill>
                  <a:schemeClr val="dk1"/>
                </a:solidFill>
                <a:latin typeface="Calibri"/>
                <a:ea typeface="Calibri"/>
                <a:cs typeface="Calibri"/>
                <a:sym typeface="Calibri"/>
              </a:rPr>
              <a:t> </a:t>
            </a:r>
            <a:r>
              <a:rPr lang="pl-PL" sz="900" dirty="0" err="1">
                <a:solidFill>
                  <a:schemeClr val="dk1"/>
                </a:solidFill>
                <a:latin typeface="Calibri"/>
                <a:ea typeface="Calibri"/>
                <a:cs typeface="Calibri"/>
                <a:sym typeface="Calibri"/>
              </a:rPr>
              <a:t>therein</a:t>
            </a:r>
            <a:r>
              <a:rPr lang="pl-PL" sz="900" dirty="0">
                <a:solidFill>
                  <a:schemeClr val="dk1"/>
                </a:solidFill>
                <a:latin typeface="Calibri"/>
                <a:ea typeface="Calibri"/>
                <a:cs typeface="Calibri"/>
                <a:sym typeface="Calibri"/>
              </a:rPr>
              <a:t>.</a:t>
            </a:r>
            <a:endParaRPr sz="900" dirty="0">
              <a:solidFill>
                <a:schemeClr val="dk1"/>
              </a:solidFill>
              <a:latin typeface="Calibri"/>
              <a:ea typeface="Calibri"/>
              <a:cs typeface="Calibri"/>
              <a:sym typeface="Calibri"/>
            </a:endParaRPr>
          </a:p>
        </p:txBody>
      </p:sp>
      <p:sp>
        <p:nvSpPr>
          <p:cNvPr id="153" name="Google Shape;153;p3"/>
          <p:cNvSpPr/>
          <p:nvPr/>
        </p:nvSpPr>
        <p:spPr>
          <a:xfrm>
            <a:off x="1651470" y="1461258"/>
            <a:ext cx="5985732" cy="351000"/>
          </a:xfrm>
          <a:prstGeom prst="roundRect">
            <a:avLst>
              <a:gd name="adj" fmla="val 16667"/>
            </a:avLst>
          </a:prstGeom>
          <a:solidFill>
            <a:srgbClr val="F6B1A2"/>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pl-PL" dirty="0"/>
              <a:t>KREDYTY</a:t>
            </a:r>
            <a:endParaRPr dirty="0"/>
          </a:p>
        </p:txBody>
      </p:sp>
      <p:sp>
        <p:nvSpPr>
          <p:cNvPr id="155" name="Google Shape;155;p3"/>
          <p:cNvSpPr/>
          <p:nvPr/>
        </p:nvSpPr>
        <p:spPr>
          <a:xfrm>
            <a:off x="1721214" y="478432"/>
            <a:ext cx="433604" cy="437134"/>
          </a:xfrm>
          <a:custGeom>
            <a:avLst/>
            <a:gdLst/>
            <a:ahLst/>
            <a:cxnLst/>
            <a:rect l="l" t="t" r="r" b="b"/>
            <a:pathLst>
              <a:path w="3208412" h="3234532" extrusionOk="0">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Tree>
    <p:extLst>
      <p:ext uri="{BB962C8B-B14F-4D97-AF65-F5344CB8AC3E}">
        <p14:creationId xmlns:p14="http://schemas.microsoft.com/office/powerpoint/2010/main" val="4615966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3"/>
          <p:cNvSpPr/>
          <p:nvPr/>
        </p:nvSpPr>
        <p:spPr>
          <a:xfrm>
            <a:off x="1692336" y="1263749"/>
            <a:ext cx="5904000" cy="72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7" name="Google Shape;147;p3"/>
          <p:cNvSpPr txBox="1"/>
          <p:nvPr/>
        </p:nvSpPr>
        <p:spPr>
          <a:xfrm>
            <a:off x="1629905" y="2011463"/>
            <a:ext cx="6110447" cy="1754286"/>
          </a:xfrm>
          <a:prstGeom prst="rect">
            <a:avLst/>
          </a:prstGeom>
          <a:noFill/>
          <a:ln>
            <a:noFill/>
          </a:ln>
        </p:spPr>
        <p:txBody>
          <a:bodyPr spcFirstLastPara="1" wrap="square" lIns="91425" tIns="45700" rIns="91425" bIns="45700" anchor="t" anchorCtr="0">
            <a:spAutoFit/>
          </a:bodyPr>
          <a:lstStyle/>
          <a:p>
            <a:pPr marL="0" marR="0" lvl="0" indent="0" algn="l" rtl="0">
              <a:lnSpc>
                <a:spcPct val="200000"/>
              </a:lnSpc>
              <a:spcBef>
                <a:spcPts val="0"/>
              </a:spcBef>
              <a:spcAft>
                <a:spcPts val="0"/>
              </a:spcAft>
              <a:buNone/>
            </a:pPr>
            <a:r>
              <a:rPr lang="pl-PL" sz="1200" b="1" dirty="0">
                <a:solidFill>
                  <a:schemeClr val="dk1"/>
                </a:solidFill>
                <a:latin typeface="Arial Rounded"/>
                <a:ea typeface="Arial Rounded"/>
                <a:cs typeface="Arial Rounded"/>
                <a:sym typeface="Arial Rounded"/>
              </a:rPr>
              <a:t>Co to znaczy oszczędzać?</a:t>
            </a:r>
          </a:p>
          <a:p>
            <a:pPr marL="0" marR="0" lvl="0" indent="0" algn="l" rtl="0">
              <a:lnSpc>
                <a:spcPct val="200000"/>
              </a:lnSpc>
              <a:spcBef>
                <a:spcPts val="0"/>
              </a:spcBef>
              <a:spcAft>
                <a:spcPts val="0"/>
              </a:spcAft>
              <a:buNone/>
            </a:pPr>
            <a:r>
              <a:rPr lang="pl-PL" sz="1200" b="1" dirty="0">
                <a:solidFill>
                  <a:schemeClr val="dk1"/>
                </a:solidFill>
                <a:latin typeface="Arial Rounded"/>
                <a:ea typeface="Arial Rounded"/>
                <a:cs typeface="Arial Rounded"/>
                <a:sym typeface="Arial Rounded"/>
              </a:rPr>
              <a:t>1. Rozsądne wydawanie pieniędzy</a:t>
            </a:r>
          </a:p>
          <a:p>
            <a:pPr marL="0" marR="0" lvl="0" indent="0" algn="l" rtl="0">
              <a:lnSpc>
                <a:spcPct val="200000"/>
              </a:lnSpc>
              <a:spcBef>
                <a:spcPts val="0"/>
              </a:spcBef>
              <a:spcAft>
                <a:spcPts val="0"/>
              </a:spcAft>
              <a:buNone/>
            </a:pPr>
            <a:r>
              <a:rPr lang="pl-PL" sz="1200" b="1" dirty="0">
                <a:solidFill>
                  <a:schemeClr val="dk1"/>
                </a:solidFill>
                <a:latin typeface="Arial Rounded"/>
                <a:ea typeface="Arial Rounded"/>
                <a:cs typeface="Arial Rounded"/>
                <a:sym typeface="Arial Rounded"/>
              </a:rPr>
              <a:t>2. Rezygnacja z części konsumpcji</a:t>
            </a:r>
          </a:p>
          <a:p>
            <a:pPr marL="0" marR="0" lvl="0" indent="0" algn="l" rtl="0">
              <a:lnSpc>
                <a:spcPct val="200000"/>
              </a:lnSpc>
              <a:spcBef>
                <a:spcPts val="0"/>
              </a:spcBef>
              <a:spcAft>
                <a:spcPts val="0"/>
              </a:spcAft>
              <a:buNone/>
            </a:pPr>
            <a:r>
              <a:rPr lang="pl-PL" sz="1200" b="1" dirty="0">
                <a:solidFill>
                  <a:schemeClr val="dk1"/>
                </a:solidFill>
                <a:latin typeface="Arial Rounded"/>
                <a:ea typeface="Arial Rounded"/>
                <a:cs typeface="Arial Rounded"/>
                <a:sym typeface="Arial Rounded"/>
              </a:rPr>
              <a:t>3. Ochrona posiadanego bogactwa</a:t>
            </a:r>
          </a:p>
          <a:p>
            <a:pPr marL="228600" marR="0" lvl="0" indent="-228600" algn="l" rtl="0">
              <a:spcBef>
                <a:spcPts val="0"/>
              </a:spcBef>
              <a:spcAft>
                <a:spcPts val="0"/>
              </a:spcAft>
              <a:buFont typeface="+mj-lt"/>
              <a:buAutoNum type="arabicPeriod"/>
            </a:pPr>
            <a:endParaRPr lang="pl-PL" sz="1200" b="1" dirty="0">
              <a:solidFill>
                <a:schemeClr val="dk1"/>
              </a:solidFill>
              <a:latin typeface="Arial Rounded"/>
              <a:ea typeface="Arial Rounded"/>
              <a:cs typeface="Arial Rounded"/>
              <a:sym typeface="Arial Rounded"/>
            </a:endParaRPr>
          </a:p>
        </p:txBody>
      </p:sp>
      <p:pic>
        <p:nvPicPr>
          <p:cNvPr id="149" name="Google Shape;149;p3"/>
          <p:cNvPicPr preferRelativeResize="0"/>
          <p:nvPr/>
        </p:nvPicPr>
        <p:blipFill rotWithShape="1">
          <a:blip r:embed="rId3">
            <a:alphaModFix/>
          </a:blip>
          <a:srcRect/>
          <a:stretch/>
        </p:blipFill>
        <p:spPr>
          <a:xfrm>
            <a:off x="6639152" y="49998"/>
            <a:ext cx="1731135" cy="865568"/>
          </a:xfrm>
          <a:prstGeom prst="rect">
            <a:avLst/>
          </a:prstGeom>
          <a:noFill/>
          <a:ln>
            <a:noFill/>
          </a:ln>
        </p:spPr>
      </p:pic>
      <p:pic>
        <p:nvPicPr>
          <p:cNvPr id="150" name="Google Shape;150;p3"/>
          <p:cNvPicPr preferRelativeResize="0"/>
          <p:nvPr/>
        </p:nvPicPr>
        <p:blipFill rotWithShape="1">
          <a:blip r:embed="rId4">
            <a:alphaModFix/>
          </a:blip>
          <a:srcRect/>
          <a:stretch/>
        </p:blipFill>
        <p:spPr>
          <a:xfrm>
            <a:off x="286314" y="4609817"/>
            <a:ext cx="1811459" cy="450275"/>
          </a:xfrm>
          <a:prstGeom prst="rect">
            <a:avLst/>
          </a:prstGeom>
          <a:noFill/>
          <a:ln>
            <a:noFill/>
          </a:ln>
        </p:spPr>
      </p:pic>
      <p:sp>
        <p:nvSpPr>
          <p:cNvPr id="151" name="Google Shape;151;p3"/>
          <p:cNvSpPr txBox="1"/>
          <p:nvPr/>
        </p:nvSpPr>
        <p:spPr>
          <a:xfrm>
            <a:off x="2123728" y="4690760"/>
            <a:ext cx="6930323"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pl-PL" sz="900">
                <a:solidFill>
                  <a:schemeClr val="dk1"/>
                </a:solidFill>
                <a:latin typeface="Calibri"/>
                <a:ea typeface="Calibri"/>
                <a:cs typeface="Calibri"/>
                <a:sym typeface="Calibri"/>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sz="900">
              <a:solidFill>
                <a:schemeClr val="dk1"/>
              </a:solidFill>
              <a:latin typeface="Calibri"/>
              <a:ea typeface="Calibri"/>
              <a:cs typeface="Calibri"/>
              <a:sym typeface="Calibri"/>
            </a:endParaRPr>
          </a:p>
        </p:txBody>
      </p:sp>
      <p:sp>
        <p:nvSpPr>
          <p:cNvPr id="153" name="Google Shape;153;p3"/>
          <p:cNvSpPr/>
          <p:nvPr/>
        </p:nvSpPr>
        <p:spPr>
          <a:xfrm>
            <a:off x="1623719" y="1461408"/>
            <a:ext cx="5985732" cy="351000"/>
          </a:xfrm>
          <a:prstGeom prst="roundRect">
            <a:avLst>
              <a:gd name="adj" fmla="val 16667"/>
            </a:avLst>
          </a:prstGeom>
          <a:solidFill>
            <a:srgbClr val="F6B1A2"/>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pl-PL" dirty="0"/>
              <a:t>FORMY OSZCZĘDZANIA I INWESTOWANIA</a:t>
            </a:r>
            <a:endParaRPr dirty="0"/>
          </a:p>
        </p:txBody>
      </p:sp>
      <p:sp>
        <p:nvSpPr>
          <p:cNvPr id="155" name="Google Shape;155;p3"/>
          <p:cNvSpPr/>
          <p:nvPr/>
        </p:nvSpPr>
        <p:spPr>
          <a:xfrm>
            <a:off x="1721214" y="478432"/>
            <a:ext cx="433604" cy="437134"/>
          </a:xfrm>
          <a:custGeom>
            <a:avLst/>
            <a:gdLst/>
            <a:ahLst/>
            <a:cxnLst/>
            <a:rect l="l" t="t" r="r" b="b"/>
            <a:pathLst>
              <a:path w="3208412" h="3234532" extrusionOk="0">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Tree>
    <p:extLst>
      <p:ext uri="{BB962C8B-B14F-4D97-AF65-F5344CB8AC3E}">
        <p14:creationId xmlns:p14="http://schemas.microsoft.com/office/powerpoint/2010/main" val="142060996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3"/>
          <p:cNvSpPr/>
          <p:nvPr/>
        </p:nvSpPr>
        <p:spPr>
          <a:xfrm>
            <a:off x="1692336" y="1263749"/>
            <a:ext cx="5904000" cy="72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7" name="Google Shape;147;p3"/>
          <p:cNvSpPr txBox="1"/>
          <p:nvPr/>
        </p:nvSpPr>
        <p:spPr>
          <a:xfrm>
            <a:off x="1432487" y="1792003"/>
            <a:ext cx="6163849" cy="2800726"/>
          </a:xfrm>
          <a:prstGeom prst="rect">
            <a:avLst/>
          </a:prstGeom>
          <a:noFill/>
          <a:ln>
            <a:noFill/>
          </a:ln>
        </p:spPr>
        <p:txBody>
          <a:bodyPr spcFirstLastPara="1" wrap="square" lIns="91425" tIns="45700" rIns="91425" bIns="45700" anchor="t" anchorCtr="0">
            <a:spAutoFit/>
          </a:bodyPr>
          <a:lstStyle/>
          <a:p>
            <a:pPr marR="0" lvl="0" algn="just" rtl="0">
              <a:lnSpc>
                <a:spcPct val="200000"/>
              </a:lnSpc>
              <a:spcBef>
                <a:spcPts val="0"/>
              </a:spcBef>
              <a:spcAft>
                <a:spcPts val="0"/>
              </a:spcAft>
            </a:pPr>
            <a:r>
              <a:rPr lang="pl-PL" sz="1100" b="1" dirty="0">
                <a:solidFill>
                  <a:srgbClr val="FF0000"/>
                </a:solidFill>
                <a:latin typeface="Arial Rounded"/>
                <a:ea typeface="Arial Rounded"/>
                <a:cs typeface="Arial Rounded"/>
                <a:sym typeface="Arial Rounded"/>
              </a:rPr>
              <a:t>Formy zabezpieczenia kredytów bankowych</a:t>
            </a:r>
          </a:p>
          <a:p>
            <a:pPr marR="0" lvl="0" algn="just" rtl="0">
              <a:lnSpc>
                <a:spcPct val="200000"/>
              </a:lnSpc>
              <a:spcBef>
                <a:spcPts val="0"/>
              </a:spcBef>
              <a:spcAft>
                <a:spcPts val="0"/>
              </a:spcAft>
            </a:pPr>
            <a:r>
              <a:rPr lang="pl-PL" sz="1100" b="1" dirty="0">
                <a:solidFill>
                  <a:schemeClr val="tx1"/>
                </a:solidFill>
                <a:latin typeface="Arial Rounded"/>
                <a:ea typeface="Arial Rounded"/>
                <a:cs typeface="Arial Rounded"/>
                <a:sym typeface="Arial Rounded"/>
              </a:rPr>
              <a:t>W zależności od rodzaju kredytu bankowego, jaki zostanie zaciągnięty, klient musi liczyć się z koniecznością przedstawienia odpowiedniej formy zabezpieczenia akceptowalnej przez bank. W przypadku kredytów konsumpcyjnych najczęściej wystarczającym zabezpieczeniem są dochody osiągane przez kredytobiorcę. Inna sytuacja jest w momencie zaciągania kredytu hipotecznego. Tu od klienta wymagane jest ustanowienie hipoteki, ale również może być zobowiązany do złożenia weksla in blanco czy ustanowienia poręczenia.</a:t>
            </a:r>
          </a:p>
        </p:txBody>
      </p:sp>
      <p:pic>
        <p:nvPicPr>
          <p:cNvPr id="149" name="Google Shape;149;p3"/>
          <p:cNvPicPr preferRelativeResize="0"/>
          <p:nvPr/>
        </p:nvPicPr>
        <p:blipFill rotWithShape="1">
          <a:blip r:embed="rId3">
            <a:alphaModFix/>
          </a:blip>
          <a:srcRect/>
          <a:stretch/>
        </p:blipFill>
        <p:spPr>
          <a:xfrm>
            <a:off x="6639152" y="49998"/>
            <a:ext cx="1731135" cy="865568"/>
          </a:xfrm>
          <a:prstGeom prst="rect">
            <a:avLst/>
          </a:prstGeom>
          <a:noFill/>
          <a:ln>
            <a:noFill/>
          </a:ln>
        </p:spPr>
      </p:pic>
      <p:pic>
        <p:nvPicPr>
          <p:cNvPr id="150" name="Google Shape;150;p3"/>
          <p:cNvPicPr preferRelativeResize="0"/>
          <p:nvPr/>
        </p:nvPicPr>
        <p:blipFill rotWithShape="1">
          <a:blip r:embed="rId4">
            <a:alphaModFix/>
          </a:blip>
          <a:srcRect/>
          <a:stretch/>
        </p:blipFill>
        <p:spPr>
          <a:xfrm>
            <a:off x="286314" y="4609817"/>
            <a:ext cx="1811459" cy="450275"/>
          </a:xfrm>
          <a:prstGeom prst="rect">
            <a:avLst/>
          </a:prstGeom>
          <a:noFill/>
          <a:ln>
            <a:noFill/>
          </a:ln>
        </p:spPr>
      </p:pic>
      <p:sp>
        <p:nvSpPr>
          <p:cNvPr id="151" name="Google Shape;151;p3"/>
          <p:cNvSpPr txBox="1"/>
          <p:nvPr/>
        </p:nvSpPr>
        <p:spPr>
          <a:xfrm>
            <a:off x="2123728" y="4690760"/>
            <a:ext cx="6930323"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pl-PL" sz="900" dirty="0">
                <a:solidFill>
                  <a:schemeClr val="dk1"/>
                </a:solidFill>
                <a:latin typeface="Calibri"/>
                <a:ea typeface="Calibri"/>
                <a:cs typeface="Calibri"/>
                <a:sym typeface="Calibri"/>
              </a:rPr>
              <a:t>The </a:t>
            </a:r>
            <a:r>
              <a:rPr lang="pl-PL" sz="900" dirty="0" err="1">
                <a:solidFill>
                  <a:schemeClr val="dk1"/>
                </a:solidFill>
                <a:latin typeface="Calibri"/>
                <a:ea typeface="Calibri"/>
                <a:cs typeface="Calibri"/>
                <a:sym typeface="Calibri"/>
              </a:rPr>
              <a:t>European</a:t>
            </a:r>
            <a:r>
              <a:rPr lang="pl-PL" sz="900" dirty="0">
                <a:solidFill>
                  <a:schemeClr val="dk1"/>
                </a:solidFill>
                <a:latin typeface="Calibri"/>
                <a:ea typeface="Calibri"/>
                <a:cs typeface="Calibri"/>
                <a:sym typeface="Calibri"/>
              </a:rPr>
              <a:t> </a:t>
            </a:r>
            <a:r>
              <a:rPr lang="pl-PL" sz="900" dirty="0" err="1">
                <a:solidFill>
                  <a:schemeClr val="dk1"/>
                </a:solidFill>
                <a:latin typeface="Calibri"/>
                <a:ea typeface="Calibri"/>
                <a:cs typeface="Calibri"/>
                <a:sym typeface="Calibri"/>
              </a:rPr>
              <a:t>Commission's</a:t>
            </a:r>
            <a:r>
              <a:rPr lang="pl-PL" sz="900" dirty="0">
                <a:solidFill>
                  <a:schemeClr val="dk1"/>
                </a:solidFill>
                <a:latin typeface="Calibri"/>
                <a:ea typeface="Calibri"/>
                <a:cs typeface="Calibri"/>
                <a:sym typeface="Calibri"/>
              </a:rPr>
              <a:t> </a:t>
            </a:r>
            <a:r>
              <a:rPr lang="pl-PL" sz="900" dirty="0" err="1">
                <a:solidFill>
                  <a:schemeClr val="dk1"/>
                </a:solidFill>
                <a:latin typeface="Calibri"/>
                <a:ea typeface="Calibri"/>
                <a:cs typeface="Calibri"/>
                <a:sym typeface="Calibri"/>
              </a:rPr>
              <a:t>support</a:t>
            </a:r>
            <a:r>
              <a:rPr lang="pl-PL" sz="900" dirty="0">
                <a:solidFill>
                  <a:schemeClr val="dk1"/>
                </a:solidFill>
                <a:latin typeface="Calibri"/>
                <a:ea typeface="Calibri"/>
                <a:cs typeface="Calibri"/>
                <a:sym typeface="Calibri"/>
              </a:rPr>
              <a:t> for the </a:t>
            </a:r>
            <a:r>
              <a:rPr lang="pl-PL" sz="900" dirty="0" err="1">
                <a:solidFill>
                  <a:schemeClr val="dk1"/>
                </a:solidFill>
                <a:latin typeface="Calibri"/>
                <a:ea typeface="Calibri"/>
                <a:cs typeface="Calibri"/>
                <a:sym typeface="Calibri"/>
              </a:rPr>
              <a:t>production</a:t>
            </a:r>
            <a:r>
              <a:rPr lang="pl-PL" sz="900" dirty="0">
                <a:solidFill>
                  <a:schemeClr val="dk1"/>
                </a:solidFill>
                <a:latin typeface="Calibri"/>
                <a:ea typeface="Calibri"/>
                <a:cs typeface="Calibri"/>
                <a:sym typeface="Calibri"/>
              </a:rPr>
              <a:t> of </a:t>
            </a:r>
            <a:r>
              <a:rPr lang="pl-PL" sz="900" dirty="0" err="1">
                <a:solidFill>
                  <a:schemeClr val="dk1"/>
                </a:solidFill>
                <a:latin typeface="Calibri"/>
                <a:ea typeface="Calibri"/>
                <a:cs typeface="Calibri"/>
                <a:sym typeface="Calibri"/>
              </a:rPr>
              <a:t>this</a:t>
            </a:r>
            <a:r>
              <a:rPr lang="pl-PL" sz="900" dirty="0">
                <a:solidFill>
                  <a:schemeClr val="dk1"/>
                </a:solidFill>
                <a:latin typeface="Calibri"/>
                <a:ea typeface="Calibri"/>
                <a:cs typeface="Calibri"/>
                <a:sym typeface="Calibri"/>
              </a:rPr>
              <a:t> </a:t>
            </a:r>
            <a:r>
              <a:rPr lang="pl-PL" sz="900" dirty="0" err="1">
                <a:solidFill>
                  <a:schemeClr val="dk1"/>
                </a:solidFill>
                <a:latin typeface="Calibri"/>
                <a:ea typeface="Calibri"/>
                <a:cs typeface="Calibri"/>
                <a:sym typeface="Calibri"/>
              </a:rPr>
              <a:t>publication</a:t>
            </a:r>
            <a:r>
              <a:rPr lang="pl-PL" sz="900" dirty="0">
                <a:solidFill>
                  <a:schemeClr val="dk1"/>
                </a:solidFill>
                <a:latin typeface="Calibri"/>
                <a:ea typeface="Calibri"/>
                <a:cs typeface="Calibri"/>
                <a:sym typeface="Calibri"/>
              </a:rPr>
              <a:t> </a:t>
            </a:r>
            <a:r>
              <a:rPr lang="pl-PL" sz="900" dirty="0" err="1">
                <a:solidFill>
                  <a:schemeClr val="dk1"/>
                </a:solidFill>
                <a:latin typeface="Calibri"/>
                <a:ea typeface="Calibri"/>
                <a:cs typeface="Calibri"/>
                <a:sym typeface="Calibri"/>
              </a:rPr>
              <a:t>does</a:t>
            </a:r>
            <a:r>
              <a:rPr lang="pl-PL" sz="900" dirty="0">
                <a:solidFill>
                  <a:schemeClr val="dk1"/>
                </a:solidFill>
                <a:latin typeface="Calibri"/>
                <a:ea typeface="Calibri"/>
                <a:cs typeface="Calibri"/>
                <a:sym typeface="Calibri"/>
              </a:rPr>
              <a:t> not </a:t>
            </a:r>
            <a:r>
              <a:rPr lang="pl-PL" sz="900" dirty="0" err="1">
                <a:solidFill>
                  <a:schemeClr val="dk1"/>
                </a:solidFill>
                <a:latin typeface="Calibri"/>
                <a:ea typeface="Calibri"/>
                <a:cs typeface="Calibri"/>
                <a:sym typeface="Calibri"/>
              </a:rPr>
              <a:t>constitute</a:t>
            </a:r>
            <a:r>
              <a:rPr lang="pl-PL" sz="900" dirty="0">
                <a:solidFill>
                  <a:schemeClr val="dk1"/>
                </a:solidFill>
                <a:latin typeface="Calibri"/>
                <a:ea typeface="Calibri"/>
                <a:cs typeface="Calibri"/>
                <a:sym typeface="Calibri"/>
              </a:rPr>
              <a:t> </a:t>
            </a:r>
            <a:r>
              <a:rPr lang="pl-PL" sz="900" dirty="0" err="1">
                <a:solidFill>
                  <a:schemeClr val="dk1"/>
                </a:solidFill>
                <a:latin typeface="Calibri"/>
                <a:ea typeface="Calibri"/>
                <a:cs typeface="Calibri"/>
                <a:sym typeface="Calibri"/>
              </a:rPr>
              <a:t>an</a:t>
            </a:r>
            <a:r>
              <a:rPr lang="pl-PL" sz="900" dirty="0">
                <a:solidFill>
                  <a:schemeClr val="dk1"/>
                </a:solidFill>
                <a:latin typeface="Calibri"/>
                <a:ea typeface="Calibri"/>
                <a:cs typeface="Calibri"/>
                <a:sym typeface="Calibri"/>
              </a:rPr>
              <a:t> </a:t>
            </a:r>
            <a:r>
              <a:rPr lang="pl-PL" sz="900" dirty="0" err="1">
                <a:solidFill>
                  <a:schemeClr val="dk1"/>
                </a:solidFill>
                <a:latin typeface="Calibri"/>
                <a:ea typeface="Calibri"/>
                <a:cs typeface="Calibri"/>
                <a:sym typeface="Calibri"/>
              </a:rPr>
              <a:t>endorsement</a:t>
            </a:r>
            <a:r>
              <a:rPr lang="pl-PL" sz="900" dirty="0">
                <a:solidFill>
                  <a:schemeClr val="dk1"/>
                </a:solidFill>
                <a:latin typeface="Calibri"/>
                <a:ea typeface="Calibri"/>
                <a:cs typeface="Calibri"/>
                <a:sym typeface="Calibri"/>
              </a:rPr>
              <a:t> of the </a:t>
            </a:r>
            <a:r>
              <a:rPr lang="pl-PL" sz="900" dirty="0" err="1">
                <a:solidFill>
                  <a:schemeClr val="dk1"/>
                </a:solidFill>
                <a:latin typeface="Calibri"/>
                <a:ea typeface="Calibri"/>
                <a:cs typeface="Calibri"/>
                <a:sym typeface="Calibri"/>
              </a:rPr>
              <a:t>contents</a:t>
            </a:r>
            <a:r>
              <a:rPr lang="pl-PL" sz="900" dirty="0">
                <a:solidFill>
                  <a:schemeClr val="dk1"/>
                </a:solidFill>
                <a:latin typeface="Calibri"/>
                <a:ea typeface="Calibri"/>
                <a:cs typeface="Calibri"/>
                <a:sym typeface="Calibri"/>
              </a:rPr>
              <a:t>, </a:t>
            </a:r>
            <a:r>
              <a:rPr lang="pl-PL" sz="900" dirty="0" err="1">
                <a:solidFill>
                  <a:schemeClr val="dk1"/>
                </a:solidFill>
                <a:latin typeface="Calibri"/>
                <a:ea typeface="Calibri"/>
                <a:cs typeface="Calibri"/>
                <a:sym typeface="Calibri"/>
              </a:rPr>
              <a:t>which</a:t>
            </a:r>
            <a:r>
              <a:rPr lang="pl-PL" sz="900" dirty="0">
                <a:solidFill>
                  <a:schemeClr val="dk1"/>
                </a:solidFill>
                <a:latin typeface="Calibri"/>
                <a:ea typeface="Calibri"/>
                <a:cs typeface="Calibri"/>
                <a:sym typeface="Calibri"/>
              </a:rPr>
              <a:t> </a:t>
            </a:r>
            <a:r>
              <a:rPr lang="pl-PL" sz="900" dirty="0" err="1">
                <a:solidFill>
                  <a:schemeClr val="dk1"/>
                </a:solidFill>
                <a:latin typeface="Calibri"/>
                <a:ea typeface="Calibri"/>
                <a:cs typeface="Calibri"/>
                <a:sym typeface="Calibri"/>
              </a:rPr>
              <a:t>reflect</a:t>
            </a:r>
            <a:r>
              <a:rPr lang="pl-PL" sz="900" dirty="0">
                <a:solidFill>
                  <a:schemeClr val="dk1"/>
                </a:solidFill>
                <a:latin typeface="Calibri"/>
                <a:ea typeface="Calibri"/>
                <a:cs typeface="Calibri"/>
                <a:sym typeface="Calibri"/>
              </a:rPr>
              <a:t> the </a:t>
            </a:r>
            <a:r>
              <a:rPr lang="pl-PL" sz="900" dirty="0" err="1">
                <a:solidFill>
                  <a:schemeClr val="dk1"/>
                </a:solidFill>
                <a:latin typeface="Calibri"/>
                <a:ea typeface="Calibri"/>
                <a:cs typeface="Calibri"/>
                <a:sym typeface="Calibri"/>
              </a:rPr>
              <a:t>views</a:t>
            </a:r>
            <a:r>
              <a:rPr lang="pl-PL" sz="900" dirty="0">
                <a:solidFill>
                  <a:schemeClr val="dk1"/>
                </a:solidFill>
                <a:latin typeface="Calibri"/>
                <a:ea typeface="Calibri"/>
                <a:cs typeface="Calibri"/>
                <a:sym typeface="Calibri"/>
              </a:rPr>
              <a:t> </a:t>
            </a:r>
            <a:r>
              <a:rPr lang="pl-PL" sz="900" dirty="0" err="1">
                <a:solidFill>
                  <a:schemeClr val="dk1"/>
                </a:solidFill>
                <a:latin typeface="Calibri"/>
                <a:ea typeface="Calibri"/>
                <a:cs typeface="Calibri"/>
                <a:sym typeface="Calibri"/>
              </a:rPr>
              <a:t>only</a:t>
            </a:r>
            <a:r>
              <a:rPr lang="pl-PL" sz="900" dirty="0">
                <a:solidFill>
                  <a:schemeClr val="dk1"/>
                </a:solidFill>
                <a:latin typeface="Calibri"/>
                <a:ea typeface="Calibri"/>
                <a:cs typeface="Calibri"/>
                <a:sym typeface="Calibri"/>
              </a:rPr>
              <a:t> of the </a:t>
            </a:r>
            <a:r>
              <a:rPr lang="pl-PL" sz="900" dirty="0" err="1">
                <a:solidFill>
                  <a:schemeClr val="dk1"/>
                </a:solidFill>
                <a:latin typeface="Calibri"/>
                <a:ea typeface="Calibri"/>
                <a:cs typeface="Calibri"/>
                <a:sym typeface="Calibri"/>
              </a:rPr>
              <a:t>authors</a:t>
            </a:r>
            <a:r>
              <a:rPr lang="pl-PL" sz="900" dirty="0">
                <a:solidFill>
                  <a:schemeClr val="dk1"/>
                </a:solidFill>
                <a:latin typeface="Calibri"/>
                <a:ea typeface="Calibri"/>
                <a:cs typeface="Calibri"/>
                <a:sym typeface="Calibri"/>
              </a:rPr>
              <a:t>, and the </a:t>
            </a:r>
            <a:r>
              <a:rPr lang="pl-PL" sz="900" dirty="0" err="1">
                <a:solidFill>
                  <a:schemeClr val="dk1"/>
                </a:solidFill>
                <a:latin typeface="Calibri"/>
                <a:ea typeface="Calibri"/>
                <a:cs typeface="Calibri"/>
                <a:sym typeface="Calibri"/>
              </a:rPr>
              <a:t>Commission</a:t>
            </a:r>
            <a:r>
              <a:rPr lang="pl-PL" sz="900" dirty="0">
                <a:solidFill>
                  <a:schemeClr val="dk1"/>
                </a:solidFill>
                <a:latin typeface="Calibri"/>
                <a:ea typeface="Calibri"/>
                <a:cs typeface="Calibri"/>
                <a:sym typeface="Calibri"/>
              </a:rPr>
              <a:t> </a:t>
            </a:r>
            <a:r>
              <a:rPr lang="pl-PL" sz="900" dirty="0" err="1">
                <a:solidFill>
                  <a:schemeClr val="dk1"/>
                </a:solidFill>
                <a:latin typeface="Calibri"/>
                <a:ea typeface="Calibri"/>
                <a:cs typeface="Calibri"/>
                <a:sym typeface="Calibri"/>
              </a:rPr>
              <a:t>cannot</a:t>
            </a:r>
            <a:r>
              <a:rPr lang="pl-PL" sz="900" dirty="0">
                <a:solidFill>
                  <a:schemeClr val="dk1"/>
                </a:solidFill>
                <a:latin typeface="Calibri"/>
                <a:ea typeface="Calibri"/>
                <a:cs typeface="Calibri"/>
                <a:sym typeface="Calibri"/>
              </a:rPr>
              <a:t> be </a:t>
            </a:r>
            <a:r>
              <a:rPr lang="pl-PL" sz="900" dirty="0" err="1">
                <a:solidFill>
                  <a:schemeClr val="dk1"/>
                </a:solidFill>
                <a:latin typeface="Calibri"/>
                <a:ea typeface="Calibri"/>
                <a:cs typeface="Calibri"/>
                <a:sym typeface="Calibri"/>
              </a:rPr>
              <a:t>held</a:t>
            </a:r>
            <a:r>
              <a:rPr lang="pl-PL" sz="900" dirty="0">
                <a:solidFill>
                  <a:schemeClr val="dk1"/>
                </a:solidFill>
                <a:latin typeface="Calibri"/>
                <a:ea typeface="Calibri"/>
                <a:cs typeface="Calibri"/>
                <a:sym typeface="Calibri"/>
              </a:rPr>
              <a:t> </a:t>
            </a:r>
            <a:r>
              <a:rPr lang="pl-PL" sz="900" dirty="0" err="1">
                <a:solidFill>
                  <a:schemeClr val="dk1"/>
                </a:solidFill>
                <a:latin typeface="Calibri"/>
                <a:ea typeface="Calibri"/>
                <a:cs typeface="Calibri"/>
                <a:sym typeface="Calibri"/>
              </a:rPr>
              <a:t>responsible</a:t>
            </a:r>
            <a:r>
              <a:rPr lang="pl-PL" sz="900" dirty="0">
                <a:solidFill>
                  <a:schemeClr val="dk1"/>
                </a:solidFill>
                <a:latin typeface="Calibri"/>
                <a:ea typeface="Calibri"/>
                <a:cs typeface="Calibri"/>
                <a:sym typeface="Calibri"/>
              </a:rPr>
              <a:t> for </a:t>
            </a:r>
            <a:r>
              <a:rPr lang="pl-PL" sz="900" dirty="0" err="1">
                <a:solidFill>
                  <a:schemeClr val="dk1"/>
                </a:solidFill>
                <a:latin typeface="Calibri"/>
                <a:ea typeface="Calibri"/>
                <a:cs typeface="Calibri"/>
                <a:sym typeface="Calibri"/>
              </a:rPr>
              <a:t>any</a:t>
            </a:r>
            <a:r>
              <a:rPr lang="pl-PL" sz="900" dirty="0">
                <a:solidFill>
                  <a:schemeClr val="dk1"/>
                </a:solidFill>
                <a:latin typeface="Calibri"/>
                <a:ea typeface="Calibri"/>
                <a:cs typeface="Calibri"/>
                <a:sym typeface="Calibri"/>
              </a:rPr>
              <a:t> </a:t>
            </a:r>
            <a:r>
              <a:rPr lang="pl-PL" sz="900" dirty="0" err="1">
                <a:solidFill>
                  <a:schemeClr val="dk1"/>
                </a:solidFill>
                <a:latin typeface="Calibri"/>
                <a:ea typeface="Calibri"/>
                <a:cs typeface="Calibri"/>
                <a:sym typeface="Calibri"/>
              </a:rPr>
              <a:t>use</a:t>
            </a:r>
            <a:r>
              <a:rPr lang="pl-PL" sz="900" dirty="0">
                <a:solidFill>
                  <a:schemeClr val="dk1"/>
                </a:solidFill>
                <a:latin typeface="Calibri"/>
                <a:ea typeface="Calibri"/>
                <a:cs typeface="Calibri"/>
                <a:sym typeface="Calibri"/>
              </a:rPr>
              <a:t> </a:t>
            </a:r>
            <a:r>
              <a:rPr lang="pl-PL" sz="900" dirty="0" err="1">
                <a:solidFill>
                  <a:schemeClr val="dk1"/>
                </a:solidFill>
                <a:latin typeface="Calibri"/>
                <a:ea typeface="Calibri"/>
                <a:cs typeface="Calibri"/>
                <a:sym typeface="Calibri"/>
              </a:rPr>
              <a:t>which</a:t>
            </a:r>
            <a:r>
              <a:rPr lang="pl-PL" sz="900" dirty="0">
                <a:solidFill>
                  <a:schemeClr val="dk1"/>
                </a:solidFill>
                <a:latin typeface="Calibri"/>
                <a:ea typeface="Calibri"/>
                <a:cs typeface="Calibri"/>
                <a:sym typeface="Calibri"/>
              </a:rPr>
              <a:t> </a:t>
            </a:r>
            <a:r>
              <a:rPr lang="pl-PL" sz="900" dirty="0" err="1">
                <a:solidFill>
                  <a:schemeClr val="dk1"/>
                </a:solidFill>
                <a:latin typeface="Calibri"/>
                <a:ea typeface="Calibri"/>
                <a:cs typeface="Calibri"/>
                <a:sym typeface="Calibri"/>
              </a:rPr>
              <a:t>may</a:t>
            </a:r>
            <a:r>
              <a:rPr lang="pl-PL" sz="900" dirty="0">
                <a:solidFill>
                  <a:schemeClr val="dk1"/>
                </a:solidFill>
                <a:latin typeface="Calibri"/>
                <a:ea typeface="Calibri"/>
                <a:cs typeface="Calibri"/>
                <a:sym typeface="Calibri"/>
              </a:rPr>
              <a:t> be </a:t>
            </a:r>
            <a:r>
              <a:rPr lang="pl-PL" sz="900" dirty="0" err="1">
                <a:solidFill>
                  <a:schemeClr val="dk1"/>
                </a:solidFill>
                <a:latin typeface="Calibri"/>
                <a:ea typeface="Calibri"/>
                <a:cs typeface="Calibri"/>
                <a:sym typeface="Calibri"/>
              </a:rPr>
              <a:t>made</a:t>
            </a:r>
            <a:r>
              <a:rPr lang="pl-PL" sz="900" dirty="0">
                <a:solidFill>
                  <a:schemeClr val="dk1"/>
                </a:solidFill>
                <a:latin typeface="Calibri"/>
                <a:ea typeface="Calibri"/>
                <a:cs typeface="Calibri"/>
                <a:sym typeface="Calibri"/>
              </a:rPr>
              <a:t> of the </a:t>
            </a:r>
            <a:r>
              <a:rPr lang="pl-PL" sz="900" dirty="0" err="1">
                <a:solidFill>
                  <a:schemeClr val="dk1"/>
                </a:solidFill>
                <a:latin typeface="Calibri"/>
                <a:ea typeface="Calibri"/>
                <a:cs typeface="Calibri"/>
                <a:sym typeface="Calibri"/>
              </a:rPr>
              <a:t>information</a:t>
            </a:r>
            <a:r>
              <a:rPr lang="pl-PL" sz="900" dirty="0">
                <a:solidFill>
                  <a:schemeClr val="dk1"/>
                </a:solidFill>
                <a:latin typeface="Calibri"/>
                <a:ea typeface="Calibri"/>
                <a:cs typeface="Calibri"/>
                <a:sym typeface="Calibri"/>
              </a:rPr>
              <a:t> </a:t>
            </a:r>
            <a:r>
              <a:rPr lang="pl-PL" sz="900" dirty="0" err="1">
                <a:solidFill>
                  <a:schemeClr val="dk1"/>
                </a:solidFill>
                <a:latin typeface="Calibri"/>
                <a:ea typeface="Calibri"/>
                <a:cs typeface="Calibri"/>
                <a:sym typeface="Calibri"/>
              </a:rPr>
              <a:t>contained</a:t>
            </a:r>
            <a:r>
              <a:rPr lang="pl-PL" sz="900" dirty="0">
                <a:solidFill>
                  <a:schemeClr val="dk1"/>
                </a:solidFill>
                <a:latin typeface="Calibri"/>
                <a:ea typeface="Calibri"/>
                <a:cs typeface="Calibri"/>
                <a:sym typeface="Calibri"/>
              </a:rPr>
              <a:t> </a:t>
            </a:r>
            <a:r>
              <a:rPr lang="pl-PL" sz="900" dirty="0" err="1">
                <a:solidFill>
                  <a:schemeClr val="dk1"/>
                </a:solidFill>
                <a:latin typeface="Calibri"/>
                <a:ea typeface="Calibri"/>
                <a:cs typeface="Calibri"/>
                <a:sym typeface="Calibri"/>
              </a:rPr>
              <a:t>therein</a:t>
            </a:r>
            <a:r>
              <a:rPr lang="pl-PL" sz="900" dirty="0">
                <a:solidFill>
                  <a:schemeClr val="dk1"/>
                </a:solidFill>
                <a:latin typeface="Calibri"/>
                <a:ea typeface="Calibri"/>
                <a:cs typeface="Calibri"/>
                <a:sym typeface="Calibri"/>
              </a:rPr>
              <a:t>.</a:t>
            </a:r>
            <a:endParaRPr sz="900" dirty="0">
              <a:solidFill>
                <a:schemeClr val="dk1"/>
              </a:solidFill>
              <a:latin typeface="Calibri"/>
              <a:ea typeface="Calibri"/>
              <a:cs typeface="Calibri"/>
              <a:sym typeface="Calibri"/>
            </a:endParaRPr>
          </a:p>
        </p:txBody>
      </p:sp>
      <p:sp>
        <p:nvSpPr>
          <p:cNvPr id="153" name="Google Shape;153;p3"/>
          <p:cNvSpPr/>
          <p:nvPr/>
        </p:nvSpPr>
        <p:spPr>
          <a:xfrm>
            <a:off x="1651470" y="1461258"/>
            <a:ext cx="5985732" cy="351000"/>
          </a:xfrm>
          <a:prstGeom prst="roundRect">
            <a:avLst>
              <a:gd name="adj" fmla="val 16667"/>
            </a:avLst>
          </a:prstGeom>
          <a:solidFill>
            <a:srgbClr val="F6B1A2"/>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pl-PL" dirty="0"/>
              <a:t>ZABEZPIECZENIA KREDYTÓW BANKOWYCH</a:t>
            </a:r>
            <a:endParaRPr dirty="0"/>
          </a:p>
        </p:txBody>
      </p:sp>
      <p:sp>
        <p:nvSpPr>
          <p:cNvPr id="155" name="Google Shape;155;p3"/>
          <p:cNvSpPr/>
          <p:nvPr/>
        </p:nvSpPr>
        <p:spPr>
          <a:xfrm>
            <a:off x="1721214" y="478432"/>
            <a:ext cx="433604" cy="437134"/>
          </a:xfrm>
          <a:custGeom>
            <a:avLst/>
            <a:gdLst/>
            <a:ahLst/>
            <a:cxnLst/>
            <a:rect l="l" t="t" r="r" b="b"/>
            <a:pathLst>
              <a:path w="3208412" h="3234532" extrusionOk="0">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Tree>
    <p:extLst>
      <p:ext uri="{BB962C8B-B14F-4D97-AF65-F5344CB8AC3E}">
        <p14:creationId xmlns:p14="http://schemas.microsoft.com/office/powerpoint/2010/main" val="339649866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3"/>
          <p:cNvSpPr/>
          <p:nvPr/>
        </p:nvSpPr>
        <p:spPr>
          <a:xfrm>
            <a:off x="1692336" y="1263749"/>
            <a:ext cx="5904000" cy="72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7" name="Google Shape;147;p3"/>
          <p:cNvSpPr txBox="1"/>
          <p:nvPr/>
        </p:nvSpPr>
        <p:spPr>
          <a:xfrm>
            <a:off x="1432487" y="1792003"/>
            <a:ext cx="6163849" cy="2862282"/>
          </a:xfrm>
          <a:prstGeom prst="rect">
            <a:avLst/>
          </a:prstGeom>
          <a:noFill/>
          <a:ln>
            <a:noFill/>
          </a:ln>
        </p:spPr>
        <p:txBody>
          <a:bodyPr spcFirstLastPara="1" wrap="square" lIns="91425" tIns="45700" rIns="91425" bIns="45700" anchor="t" anchorCtr="0">
            <a:spAutoFit/>
          </a:bodyPr>
          <a:lstStyle/>
          <a:p>
            <a:pPr marR="0" lvl="0" algn="just" rtl="0">
              <a:lnSpc>
                <a:spcPct val="200000"/>
              </a:lnSpc>
              <a:spcBef>
                <a:spcPts val="0"/>
              </a:spcBef>
              <a:spcAft>
                <a:spcPts val="0"/>
              </a:spcAft>
            </a:pPr>
            <a:r>
              <a:rPr lang="pl-PL" sz="1000" b="1" dirty="0">
                <a:solidFill>
                  <a:schemeClr val="tx1"/>
                </a:solidFill>
                <a:latin typeface="Arial Rounded"/>
                <a:ea typeface="Arial Rounded"/>
                <a:cs typeface="Arial Rounded"/>
                <a:sym typeface="Arial Rounded"/>
              </a:rPr>
              <a:t>Wyróżnić można dwa rodzaje zabezpieczeń kredytów bankowych – osobowe i rzeczowe.</a:t>
            </a:r>
          </a:p>
          <a:p>
            <a:pPr marR="0" lvl="0" algn="just" rtl="0">
              <a:lnSpc>
                <a:spcPct val="200000"/>
              </a:lnSpc>
              <a:spcBef>
                <a:spcPts val="0"/>
              </a:spcBef>
              <a:spcAft>
                <a:spcPts val="0"/>
              </a:spcAft>
            </a:pPr>
            <a:r>
              <a:rPr lang="pl-PL" sz="1000" b="1" dirty="0">
                <a:solidFill>
                  <a:schemeClr val="tx1"/>
                </a:solidFill>
                <a:latin typeface="Arial Rounded"/>
                <a:ea typeface="Arial Rounded"/>
                <a:cs typeface="Arial Rounded"/>
                <a:sym typeface="Arial Rounded"/>
              </a:rPr>
              <a:t>Wśród zabezpieczeń osobowych znajdują się:</a:t>
            </a:r>
          </a:p>
          <a:p>
            <a:pPr marL="171450" marR="0" lvl="0" indent="-171450" algn="just" rtl="0">
              <a:lnSpc>
                <a:spcPct val="200000"/>
              </a:lnSpc>
              <a:spcBef>
                <a:spcPts val="0"/>
              </a:spcBef>
              <a:spcAft>
                <a:spcPts val="0"/>
              </a:spcAft>
              <a:buFont typeface="Arial" panose="020B0604020202020204" pitchFamily="34" charset="0"/>
              <a:buChar char="•"/>
            </a:pPr>
            <a:r>
              <a:rPr lang="pl-PL" sz="1000" b="1" dirty="0">
                <a:solidFill>
                  <a:schemeClr val="tx1"/>
                </a:solidFill>
                <a:latin typeface="Arial Rounded"/>
                <a:ea typeface="Arial Rounded"/>
                <a:cs typeface="Arial Rounded"/>
                <a:sym typeface="Arial Rounded"/>
              </a:rPr>
              <a:t>    weksel własny in blanco;</a:t>
            </a:r>
          </a:p>
          <a:p>
            <a:pPr marL="171450" marR="0" lvl="0" indent="-171450" algn="just" rtl="0">
              <a:lnSpc>
                <a:spcPct val="200000"/>
              </a:lnSpc>
              <a:spcBef>
                <a:spcPts val="0"/>
              </a:spcBef>
              <a:spcAft>
                <a:spcPts val="0"/>
              </a:spcAft>
              <a:buFont typeface="Arial" panose="020B0604020202020204" pitchFamily="34" charset="0"/>
              <a:buChar char="•"/>
            </a:pPr>
            <a:r>
              <a:rPr lang="pl-PL" sz="1000" b="1" dirty="0">
                <a:solidFill>
                  <a:schemeClr val="tx1"/>
                </a:solidFill>
                <a:latin typeface="Arial Rounded"/>
                <a:ea typeface="Arial Rounded"/>
                <a:cs typeface="Arial Rounded"/>
                <a:sym typeface="Arial Rounded"/>
              </a:rPr>
              <a:t>    gwarancja bankowa;</a:t>
            </a:r>
          </a:p>
          <a:p>
            <a:pPr marL="171450" marR="0" lvl="0" indent="-171450" algn="just" rtl="0">
              <a:lnSpc>
                <a:spcPct val="200000"/>
              </a:lnSpc>
              <a:spcBef>
                <a:spcPts val="0"/>
              </a:spcBef>
              <a:spcAft>
                <a:spcPts val="0"/>
              </a:spcAft>
              <a:buFont typeface="Arial" panose="020B0604020202020204" pitchFamily="34" charset="0"/>
              <a:buChar char="•"/>
            </a:pPr>
            <a:r>
              <a:rPr lang="pl-PL" sz="1000" b="1" dirty="0">
                <a:solidFill>
                  <a:schemeClr val="tx1"/>
                </a:solidFill>
                <a:latin typeface="Arial Rounded"/>
                <a:ea typeface="Arial Rounded"/>
                <a:cs typeface="Arial Rounded"/>
                <a:sym typeface="Arial Rounded"/>
              </a:rPr>
              <a:t>    poręczenie osobowe;</a:t>
            </a:r>
          </a:p>
          <a:p>
            <a:pPr marL="171450" marR="0" lvl="0" indent="-171450" algn="just" rtl="0">
              <a:lnSpc>
                <a:spcPct val="200000"/>
              </a:lnSpc>
              <a:spcBef>
                <a:spcPts val="0"/>
              </a:spcBef>
              <a:spcAft>
                <a:spcPts val="0"/>
              </a:spcAft>
              <a:buFont typeface="Arial" panose="020B0604020202020204" pitchFamily="34" charset="0"/>
              <a:buChar char="•"/>
            </a:pPr>
            <a:r>
              <a:rPr lang="pl-PL" sz="1000" b="1" dirty="0">
                <a:solidFill>
                  <a:schemeClr val="tx1"/>
                </a:solidFill>
                <a:latin typeface="Arial Rounded"/>
                <a:ea typeface="Arial Rounded"/>
                <a:cs typeface="Arial Rounded"/>
                <a:sym typeface="Arial Rounded"/>
              </a:rPr>
              <a:t>    poręczenie wekslowe;</a:t>
            </a:r>
          </a:p>
          <a:p>
            <a:pPr marL="171450" marR="0" lvl="0" indent="-171450" algn="just" rtl="0">
              <a:lnSpc>
                <a:spcPct val="200000"/>
              </a:lnSpc>
              <a:spcBef>
                <a:spcPts val="0"/>
              </a:spcBef>
              <a:spcAft>
                <a:spcPts val="0"/>
              </a:spcAft>
              <a:buFont typeface="Arial" panose="020B0604020202020204" pitchFamily="34" charset="0"/>
              <a:buChar char="•"/>
            </a:pPr>
            <a:r>
              <a:rPr lang="pl-PL" sz="1000" b="1" dirty="0">
                <a:solidFill>
                  <a:schemeClr val="tx1"/>
                </a:solidFill>
                <a:latin typeface="Arial Rounded"/>
                <a:ea typeface="Arial Rounded"/>
                <a:cs typeface="Arial Rounded"/>
                <a:sym typeface="Arial Rounded"/>
              </a:rPr>
              <a:t>    cesja;</a:t>
            </a:r>
          </a:p>
          <a:p>
            <a:pPr marL="171450" marR="0" lvl="0" indent="-171450" algn="just" rtl="0">
              <a:lnSpc>
                <a:spcPct val="200000"/>
              </a:lnSpc>
              <a:spcBef>
                <a:spcPts val="0"/>
              </a:spcBef>
              <a:spcAft>
                <a:spcPts val="0"/>
              </a:spcAft>
              <a:buFont typeface="Arial" panose="020B0604020202020204" pitchFamily="34" charset="0"/>
              <a:buChar char="•"/>
            </a:pPr>
            <a:r>
              <a:rPr lang="pl-PL" sz="1000" b="1" dirty="0">
                <a:solidFill>
                  <a:schemeClr val="tx1"/>
                </a:solidFill>
                <a:latin typeface="Arial Rounded"/>
                <a:ea typeface="Arial Rounded"/>
                <a:cs typeface="Arial Rounded"/>
                <a:sym typeface="Arial Rounded"/>
              </a:rPr>
              <a:t>    ubezpieczenie kredy;</a:t>
            </a:r>
          </a:p>
          <a:p>
            <a:pPr marL="171450" marR="0" lvl="0" indent="-171450" algn="just" rtl="0">
              <a:lnSpc>
                <a:spcPct val="200000"/>
              </a:lnSpc>
              <a:spcBef>
                <a:spcPts val="0"/>
              </a:spcBef>
              <a:spcAft>
                <a:spcPts val="0"/>
              </a:spcAft>
              <a:buFont typeface="Arial" panose="020B0604020202020204" pitchFamily="34" charset="0"/>
              <a:buChar char="•"/>
            </a:pPr>
            <a:r>
              <a:rPr lang="pl-PL" sz="1000" b="1" dirty="0">
                <a:solidFill>
                  <a:schemeClr val="tx1"/>
                </a:solidFill>
                <a:latin typeface="Arial Rounded"/>
                <a:ea typeface="Arial Rounded"/>
                <a:cs typeface="Arial Rounded"/>
                <a:sym typeface="Arial Rounded"/>
              </a:rPr>
              <a:t>    przystąpienie do długu.</a:t>
            </a:r>
          </a:p>
        </p:txBody>
      </p:sp>
      <p:pic>
        <p:nvPicPr>
          <p:cNvPr id="149" name="Google Shape;149;p3"/>
          <p:cNvPicPr preferRelativeResize="0"/>
          <p:nvPr/>
        </p:nvPicPr>
        <p:blipFill rotWithShape="1">
          <a:blip r:embed="rId3">
            <a:alphaModFix/>
          </a:blip>
          <a:srcRect/>
          <a:stretch/>
        </p:blipFill>
        <p:spPr>
          <a:xfrm>
            <a:off x="6639152" y="49998"/>
            <a:ext cx="1731135" cy="865568"/>
          </a:xfrm>
          <a:prstGeom prst="rect">
            <a:avLst/>
          </a:prstGeom>
          <a:noFill/>
          <a:ln>
            <a:noFill/>
          </a:ln>
        </p:spPr>
      </p:pic>
      <p:pic>
        <p:nvPicPr>
          <p:cNvPr id="150" name="Google Shape;150;p3"/>
          <p:cNvPicPr preferRelativeResize="0"/>
          <p:nvPr/>
        </p:nvPicPr>
        <p:blipFill rotWithShape="1">
          <a:blip r:embed="rId4">
            <a:alphaModFix/>
          </a:blip>
          <a:srcRect/>
          <a:stretch/>
        </p:blipFill>
        <p:spPr>
          <a:xfrm>
            <a:off x="286314" y="4609817"/>
            <a:ext cx="1811459" cy="450275"/>
          </a:xfrm>
          <a:prstGeom prst="rect">
            <a:avLst/>
          </a:prstGeom>
          <a:noFill/>
          <a:ln>
            <a:noFill/>
          </a:ln>
        </p:spPr>
      </p:pic>
      <p:sp>
        <p:nvSpPr>
          <p:cNvPr id="151" name="Google Shape;151;p3"/>
          <p:cNvSpPr txBox="1"/>
          <p:nvPr/>
        </p:nvSpPr>
        <p:spPr>
          <a:xfrm>
            <a:off x="2123728" y="4690760"/>
            <a:ext cx="6930323"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pl-PL" sz="900" dirty="0">
                <a:solidFill>
                  <a:schemeClr val="dk1"/>
                </a:solidFill>
                <a:latin typeface="Calibri"/>
                <a:ea typeface="Calibri"/>
                <a:cs typeface="Calibri"/>
                <a:sym typeface="Calibri"/>
              </a:rPr>
              <a:t>The </a:t>
            </a:r>
            <a:r>
              <a:rPr lang="pl-PL" sz="900" dirty="0" err="1">
                <a:solidFill>
                  <a:schemeClr val="dk1"/>
                </a:solidFill>
                <a:latin typeface="Calibri"/>
                <a:ea typeface="Calibri"/>
                <a:cs typeface="Calibri"/>
                <a:sym typeface="Calibri"/>
              </a:rPr>
              <a:t>European</a:t>
            </a:r>
            <a:r>
              <a:rPr lang="pl-PL" sz="900" dirty="0">
                <a:solidFill>
                  <a:schemeClr val="dk1"/>
                </a:solidFill>
                <a:latin typeface="Calibri"/>
                <a:ea typeface="Calibri"/>
                <a:cs typeface="Calibri"/>
                <a:sym typeface="Calibri"/>
              </a:rPr>
              <a:t> </a:t>
            </a:r>
            <a:r>
              <a:rPr lang="pl-PL" sz="900" dirty="0" err="1">
                <a:solidFill>
                  <a:schemeClr val="dk1"/>
                </a:solidFill>
                <a:latin typeface="Calibri"/>
                <a:ea typeface="Calibri"/>
                <a:cs typeface="Calibri"/>
                <a:sym typeface="Calibri"/>
              </a:rPr>
              <a:t>Commission's</a:t>
            </a:r>
            <a:r>
              <a:rPr lang="pl-PL" sz="900" dirty="0">
                <a:solidFill>
                  <a:schemeClr val="dk1"/>
                </a:solidFill>
                <a:latin typeface="Calibri"/>
                <a:ea typeface="Calibri"/>
                <a:cs typeface="Calibri"/>
                <a:sym typeface="Calibri"/>
              </a:rPr>
              <a:t> </a:t>
            </a:r>
            <a:r>
              <a:rPr lang="pl-PL" sz="900" dirty="0" err="1">
                <a:solidFill>
                  <a:schemeClr val="dk1"/>
                </a:solidFill>
                <a:latin typeface="Calibri"/>
                <a:ea typeface="Calibri"/>
                <a:cs typeface="Calibri"/>
                <a:sym typeface="Calibri"/>
              </a:rPr>
              <a:t>support</a:t>
            </a:r>
            <a:r>
              <a:rPr lang="pl-PL" sz="900" dirty="0">
                <a:solidFill>
                  <a:schemeClr val="dk1"/>
                </a:solidFill>
                <a:latin typeface="Calibri"/>
                <a:ea typeface="Calibri"/>
                <a:cs typeface="Calibri"/>
                <a:sym typeface="Calibri"/>
              </a:rPr>
              <a:t> for the </a:t>
            </a:r>
            <a:r>
              <a:rPr lang="pl-PL" sz="900" dirty="0" err="1">
                <a:solidFill>
                  <a:schemeClr val="dk1"/>
                </a:solidFill>
                <a:latin typeface="Calibri"/>
                <a:ea typeface="Calibri"/>
                <a:cs typeface="Calibri"/>
                <a:sym typeface="Calibri"/>
              </a:rPr>
              <a:t>production</a:t>
            </a:r>
            <a:r>
              <a:rPr lang="pl-PL" sz="900" dirty="0">
                <a:solidFill>
                  <a:schemeClr val="dk1"/>
                </a:solidFill>
                <a:latin typeface="Calibri"/>
                <a:ea typeface="Calibri"/>
                <a:cs typeface="Calibri"/>
                <a:sym typeface="Calibri"/>
              </a:rPr>
              <a:t> of </a:t>
            </a:r>
            <a:r>
              <a:rPr lang="pl-PL" sz="900" dirty="0" err="1">
                <a:solidFill>
                  <a:schemeClr val="dk1"/>
                </a:solidFill>
                <a:latin typeface="Calibri"/>
                <a:ea typeface="Calibri"/>
                <a:cs typeface="Calibri"/>
                <a:sym typeface="Calibri"/>
              </a:rPr>
              <a:t>this</a:t>
            </a:r>
            <a:r>
              <a:rPr lang="pl-PL" sz="900" dirty="0">
                <a:solidFill>
                  <a:schemeClr val="dk1"/>
                </a:solidFill>
                <a:latin typeface="Calibri"/>
                <a:ea typeface="Calibri"/>
                <a:cs typeface="Calibri"/>
                <a:sym typeface="Calibri"/>
              </a:rPr>
              <a:t> </a:t>
            </a:r>
            <a:r>
              <a:rPr lang="pl-PL" sz="900" dirty="0" err="1">
                <a:solidFill>
                  <a:schemeClr val="dk1"/>
                </a:solidFill>
                <a:latin typeface="Calibri"/>
                <a:ea typeface="Calibri"/>
                <a:cs typeface="Calibri"/>
                <a:sym typeface="Calibri"/>
              </a:rPr>
              <a:t>publication</a:t>
            </a:r>
            <a:r>
              <a:rPr lang="pl-PL" sz="900" dirty="0">
                <a:solidFill>
                  <a:schemeClr val="dk1"/>
                </a:solidFill>
                <a:latin typeface="Calibri"/>
                <a:ea typeface="Calibri"/>
                <a:cs typeface="Calibri"/>
                <a:sym typeface="Calibri"/>
              </a:rPr>
              <a:t> </a:t>
            </a:r>
            <a:r>
              <a:rPr lang="pl-PL" sz="900" dirty="0" err="1">
                <a:solidFill>
                  <a:schemeClr val="dk1"/>
                </a:solidFill>
                <a:latin typeface="Calibri"/>
                <a:ea typeface="Calibri"/>
                <a:cs typeface="Calibri"/>
                <a:sym typeface="Calibri"/>
              </a:rPr>
              <a:t>does</a:t>
            </a:r>
            <a:r>
              <a:rPr lang="pl-PL" sz="900" dirty="0">
                <a:solidFill>
                  <a:schemeClr val="dk1"/>
                </a:solidFill>
                <a:latin typeface="Calibri"/>
                <a:ea typeface="Calibri"/>
                <a:cs typeface="Calibri"/>
                <a:sym typeface="Calibri"/>
              </a:rPr>
              <a:t> not </a:t>
            </a:r>
            <a:r>
              <a:rPr lang="pl-PL" sz="900" dirty="0" err="1">
                <a:solidFill>
                  <a:schemeClr val="dk1"/>
                </a:solidFill>
                <a:latin typeface="Calibri"/>
                <a:ea typeface="Calibri"/>
                <a:cs typeface="Calibri"/>
                <a:sym typeface="Calibri"/>
              </a:rPr>
              <a:t>constitute</a:t>
            </a:r>
            <a:r>
              <a:rPr lang="pl-PL" sz="900" dirty="0">
                <a:solidFill>
                  <a:schemeClr val="dk1"/>
                </a:solidFill>
                <a:latin typeface="Calibri"/>
                <a:ea typeface="Calibri"/>
                <a:cs typeface="Calibri"/>
                <a:sym typeface="Calibri"/>
              </a:rPr>
              <a:t> </a:t>
            </a:r>
            <a:r>
              <a:rPr lang="pl-PL" sz="900" dirty="0" err="1">
                <a:solidFill>
                  <a:schemeClr val="dk1"/>
                </a:solidFill>
                <a:latin typeface="Calibri"/>
                <a:ea typeface="Calibri"/>
                <a:cs typeface="Calibri"/>
                <a:sym typeface="Calibri"/>
              </a:rPr>
              <a:t>an</a:t>
            </a:r>
            <a:r>
              <a:rPr lang="pl-PL" sz="900" dirty="0">
                <a:solidFill>
                  <a:schemeClr val="dk1"/>
                </a:solidFill>
                <a:latin typeface="Calibri"/>
                <a:ea typeface="Calibri"/>
                <a:cs typeface="Calibri"/>
                <a:sym typeface="Calibri"/>
              </a:rPr>
              <a:t> </a:t>
            </a:r>
            <a:r>
              <a:rPr lang="pl-PL" sz="900" dirty="0" err="1">
                <a:solidFill>
                  <a:schemeClr val="dk1"/>
                </a:solidFill>
                <a:latin typeface="Calibri"/>
                <a:ea typeface="Calibri"/>
                <a:cs typeface="Calibri"/>
                <a:sym typeface="Calibri"/>
              </a:rPr>
              <a:t>endorsement</a:t>
            </a:r>
            <a:r>
              <a:rPr lang="pl-PL" sz="900" dirty="0">
                <a:solidFill>
                  <a:schemeClr val="dk1"/>
                </a:solidFill>
                <a:latin typeface="Calibri"/>
                <a:ea typeface="Calibri"/>
                <a:cs typeface="Calibri"/>
                <a:sym typeface="Calibri"/>
              </a:rPr>
              <a:t> of the </a:t>
            </a:r>
            <a:r>
              <a:rPr lang="pl-PL" sz="900" dirty="0" err="1">
                <a:solidFill>
                  <a:schemeClr val="dk1"/>
                </a:solidFill>
                <a:latin typeface="Calibri"/>
                <a:ea typeface="Calibri"/>
                <a:cs typeface="Calibri"/>
                <a:sym typeface="Calibri"/>
              </a:rPr>
              <a:t>contents</a:t>
            </a:r>
            <a:r>
              <a:rPr lang="pl-PL" sz="900" dirty="0">
                <a:solidFill>
                  <a:schemeClr val="dk1"/>
                </a:solidFill>
                <a:latin typeface="Calibri"/>
                <a:ea typeface="Calibri"/>
                <a:cs typeface="Calibri"/>
                <a:sym typeface="Calibri"/>
              </a:rPr>
              <a:t>, </a:t>
            </a:r>
            <a:r>
              <a:rPr lang="pl-PL" sz="900" dirty="0" err="1">
                <a:solidFill>
                  <a:schemeClr val="dk1"/>
                </a:solidFill>
                <a:latin typeface="Calibri"/>
                <a:ea typeface="Calibri"/>
                <a:cs typeface="Calibri"/>
                <a:sym typeface="Calibri"/>
              </a:rPr>
              <a:t>which</a:t>
            </a:r>
            <a:r>
              <a:rPr lang="pl-PL" sz="900" dirty="0">
                <a:solidFill>
                  <a:schemeClr val="dk1"/>
                </a:solidFill>
                <a:latin typeface="Calibri"/>
                <a:ea typeface="Calibri"/>
                <a:cs typeface="Calibri"/>
                <a:sym typeface="Calibri"/>
              </a:rPr>
              <a:t> </a:t>
            </a:r>
            <a:r>
              <a:rPr lang="pl-PL" sz="900" dirty="0" err="1">
                <a:solidFill>
                  <a:schemeClr val="dk1"/>
                </a:solidFill>
                <a:latin typeface="Calibri"/>
                <a:ea typeface="Calibri"/>
                <a:cs typeface="Calibri"/>
                <a:sym typeface="Calibri"/>
              </a:rPr>
              <a:t>reflect</a:t>
            </a:r>
            <a:r>
              <a:rPr lang="pl-PL" sz="900" dirty="0">
                <a:solidFill>
                  <a:schemeClr val="dk1"/>
                </a:solidFill>
                <a:latin typeface="Calibri"/>
                <a:ea typeface="Calibri"/>
                <a:cs typeface="Calibri"/>
                <a:sym typeface="Calibri"/>
              </a:rPr>
              <a:t> the </a:t>
            </a:r>
            <a:r>
              <a:rPr lang="pl-PL" sz="900" dirty="0" err="1">
                <a:solidFill>
                  <a:schemeClr val="dk1"/>
                </a:solidFill>
                <a:latin typeface="Calibri"/>
                <a:ea typeface="Calibri"/>
                <a:cs typeface="Calibri"/>
                <a:sym typeface="Calibri"/>
              </a:rPr>
              <a:t>views</a:t>
            </a:r>
            <a:r>
              <a:rPr lang="pl-PL" sz="900" dirty="0">
                <a:solidFill>
                  <a:schemeClr val="dk1"/>
                </a:solidFill>
                <a:latin typeface="Calibri"/>
                <a:ea typeface="Calibri"/>
                <a:cs typeface="Calibri"/>
                <a:sym typeface="Calibri"/>
              </a:rPr>
              <a:t> </a:t>
            </a:r>
            <a:r>
              <a:rPr lang="pl-PL" sz="900" dirty="0" err="1">
                <a:solidFill>
                  <a:schemeClr val="dk1"/>
                </a:solidFill>
                <a:latin typeface="Calibri"/>
                <a:ea typeface="Calibri"/>
                <a:cs typeface="Calibri"/>
                <a:sym typeface="Calibri"/>
              </a:rPr>
              <a:t>only</a:t>
            </a:r>
            <a:r>
              <a:rPr lang="pl-PL" sz="900" dirty="0">
                <a:solidFill>
                  <a:schemeClr val="dk1"/>
                </a:solidFill>
                <a:latin typeface="Calibri"/>
                <a:ea typeface="Calibri"/>
                <a:cs typeface="Calibri"/>
                <a:sym typeface="Calibri"/>
              </a:rPr>
              <a:t> of the </a:t>
            </a:r>
            <a:r>
              <a:rPr lang="pl-PL" sz="900" dirty="0" err="1">
                <a:solidFill>
                  <a:schemeClr val="dk1"/>
                </a:solidFill>
                <a:latin typeface="Calibri"/>
                <a:ea typeface="Calibri"/>
                <a:cs typeface="Calibri"/>
                <a:sym typeface="Calibri"/>
              </a:rPr>
              <a:t>authors</a:t>
            </a:r>
            <a:r>
              <a:rPr lang="pl-PL" sz="900" dirty="0">
                <a:solidFill>
                  <a:schemeClr val="dk1"/>
                </a:solidFill>
                <a:latin typeface="Calibri"/>
                <a:ea typeface="Calibri"/>
                <a:cs typeface="Calibri"/>
                <a:sym typeface="Calibri"/>
              </a:rPr>
              <a:t>, and the </a:t>
            </a:r>
            <a:r>
              <a:rPr lang="pl-PL" sz="900" dirty="0" err="1">
                <a:solidFill>
                  <a:schemeClr val="dk1"/>
                </a:solidFill>
                <a:latin typeface="Calibri"/>
                <a:ea typeface="Calibri"/>
                <a:cs typeface="Calibri"/>
                <a:sym typeface="Calibri"/>
              </a:rPr>
              <a:t>Commission</a:t>
            </a:r>
            <a:r>
              <a:rPr lang="pl-PL" sz="900" dirty="0">
                <a:solidFill>
                  <a:schemeClr val="dk1"/>
                </a:solidFill>
                <a:latin typeface="Calibri"/>
                <a:ea typeface="Calibri"/>
                <a:cs typeface="Calibri"/>
                <a:sym typeface="Calibri"/>
              </a:rPr>
              <a:t> </a:t>
            </a:r>
            <a:r>
              <a:rPr lang="pl-PL" sz="900" dirty="0" err="1">
                <a:solidFill>
                  <a:schemeClr val="dk1"/>
                </a:solidFill>
                <a:latin typeface="Calibri"/>
                <a:ea typeface="Calibri"/>
                <a:cs typeface="Calibri"/>
                <a:sym typeface="Calibri"/>
              </a:rPr>
              <a:t>cannot</a:t>
            </a:r>
            <a:r>
              <a:rPr lang="pl-PL" sz="900" dirty="0">
                <a:solidFill>
                  <a:schemeClr val="dk1"/>
                </a:solidFill>
                <a:latin typeface="Calibri"/>
                <a:ea typeface="Calibri"/>
                <a:cs typeface="Calibri"/>
                <a:sym typeface="Calibri"/>
              </a:rPr>
              <a:t> be </a:t>
            </a:r>
            <a:r>
              <a:rPr lang="pl-PL" sz="900" dirty="0" err="1">
                <a:solidFill>
                  <a:schemeClr val="dk1"/>
                </a:solidFill>
                <a:latin typeface="Calibri"/>
                <a:ea typeface="Calibri"/>
                <a:cs typeface="Calibri"/>
                <a:sym typeface="Calibri"/>
              </a:rPr>
              <a:t>held</a:t>
            </a:r>
            <a:r>
              <a:rPr lang="pl-PL" sz="900" dirty="0">
                <a:solidFill>
                  <a:schemeClr val="dk1"/>
                </a:solidFill>
                <a:latin typeface="Calibri"/>
                <a:ea typeface="Calibri"/>
                <a:cs typeface="Calibri"/>
                <a:sym typeface="Calibri"/>
              </a:rPr>
              <a:t> </a:t>
            </a:r>
            <a:r>
              <a:rPr lang="pl-PL" sz="900" dirty="0" err="1">
                <a:solidFill>
                  <a:schemeClr val="dk1"/>
                </a:solidFill>
                <a:latin typeface="Calibri"/>
                <a:ea typeface="Calibri"/>
                <a:cs typeface="Calibri"/>
                <a:sym typeface="Calibri"/>
              </a:rPr>
              <a:t>responsible</a:t>
            </a:r>
            <a:r>
              <a:rPr lang="pl-PL" sz="900" dirty="0">
                <a:solidFill>
                  <a:schemeClr val="dk1"/>
                </a:solidFill>
                <a:latin typeface="Calibri"/>
                <a:ea typeface="Calibri"/>
                <a:cs typeface="Calibri"/>
                <a:sym typeface="Calibri"/>
              </a:rPr>
              <a:t> for </a:t>
            </a:r>
            <a:r>
              <a:rPr lang="pl-PL" sz="900" dirty="0" err="1">
                <a:solidFill>
                  <a:schemeClr val="dk1"/>
                </a:solidFill>
                <a:latin typeface="Calibri"/>
                <a:ea typeface="Calibri"/>
                <a:cs typeface="Calibri"/>
                <a:sym typeface="Calibri"/>
              </a:rPr>
              <a:t>any</a:t>
            </a:r>
            <a:r>
              <a:rPr lang="pl-PL" sz="900" dirty="0">
                <a:solidFill>
                  <a:schemeClr val="dk1"/>
                </a:solidFill>
                <a:latin typeface="Calibri"/>
                <a:ea typeface="Calibri"/>
                <a:cs typeface="Calibri"/>
                <a:sym typeface="Calibri"/>
              </a:rPr>
              <a:t> </a:t>
            </a:r>
            <a:r>
              <a:rPr lang="pl-PL" sz="900" dirty="0" err="1">
                <a:solidFill>
                  <a:schemeClr val="dk1"/>
                </a:solidFill>
                <a:latin typeface="Calibri"/>
                <a:ea typeface="Calibri"/>
                <a:cs typeface="Calibri"/>
                <a:sym typeface="Calibri"/>
              </a:rPr>
              <a:t>use</a:t>
            </a:r>
            <a:r>
              <a:rPr lang="pl-PL" sz="900" dirty="0">
                <a:solidFill>
                  <a:schemeClr val="dk1"/>
                </a:solidFill>
                <a:latin typeface="Calibri"/>
                <a:ea typeface="Calibri"/>
                <a:cs typeface="Calibri"/>
                <a:sym typeface="Calibri"/>
              </a:rPr>
              <a:t> </a:t>
            </a:r>
            <a:r>
              <a:rPr lang="pl-PL" sz="900" dirty="0" err="1">
                <a:solidFill>
                  <a:schemeClr val="dk1"/>
                </a:solidFill>
                <a:latin typeface="Calibri"/>
                <a:ea typeface="Calibri"/>
                <a:cs typeface="Calibri"/>
                <a:sym typeface="Calibri"/>
              </a:rPr>
              <a:t>which</a:t>
            </a:r>
            <a:r>
              <a:rPr lang="pl-PL" sz="900" dirty="0">
                <a:solidFill>
                  <a:schemeClr val="dk1"/>
                </a:solidFill>
                <a:latin typeface="Calibri"/>
                <a:ea typeface="Calibri"/>
                <a:cs typeface="Calibri"/>
                <a:sym typeface="Calibri"/>
              </a:rPr>
              <a:t> </a:t>
            </a:r>
            <a:r>
              <a:rPr lang="pl-PL" sz="900" dirty="0" err="1">
                <a:solidFill>
                  <a:schemeClr val="dk1"/>
                </a:solidFill>
                <a:latin typeface="Calibri"/>
                <a:ea typeface="Calibri"/>
                <a:cs typeface="Calibri"/>
                <a:sym typeface="Calibri"/>
              </a:rPr>
              <a:t>may</a:t>
            </a:r>
            <a:r>
              <a:rPr lang="pl-PL" sz="900" dirty="0">
                <a:solidFill>
                  <a:schemeClr val="dk1"/>
                </a:solidFill>
                <a:latin typeface="Calibri"/>
                <a:ea typeface="Calibri"/>
                <a:cs typeface="Calibri"/>
                <a:sym typeface="Calibri"/>
              </a:rPr>
              <a:t> be </a:t>
            </a:r>
            <a:r>
              <a:rPr lang="pl-PL" sz="900" dirty="0" err="1">
                <a:solidFill>
                  <a:schemeClr val="dk1"/>
                </a:solidFill>
                <a:latin typeface="Calibri"/>
                <a:ea typeface="Calibri"/>
                <a:cs typeface="Calibri"/>
                <a:sym typeface="Calibri"/>
              </a:rPr>
              <a:t>made</a:t>
            </a:r>
            <a:r>
              <a:rPr lang="pl-PL" sz="900" dirty="0">
                <a:solidFill>
                  <a:schemeClr val="dk1"/>
                </a:solidFill>
                <a:latin typeface="Calibri"/>
                <a:ea typeface="Calibri"/>
                <a:cs typeface="Calibri"/>
                <a:sym typeface="Calibri"/>
              </a:rPr>
              <a:t> of the </a:t>
            </a:r>
            <a:r>
              <a:rPr lang="pl-PL" sz="900" dirty="0" err="1">
                <a:solidFill>
                  <a:schemeClr val="dk1"/>
                </a:solidFill>
                <a:latin typeface="Calibri"/>
                <a:ea typeface="Calibri"/>
                <a:cs typeface="Calibri"/>
                <a:sym typeface="Calibri"/>
              </a:rPr>
              <a:t>information</a:t>
            </a:r>
            <a:r>
              <a:rPr lang="pl-PL" sz="900" dirty="0">
                <a:solidFill>
                  <a:schemeClr val="dk1"/>
                </a:solidFill>
                <a:latin typeface="Calibri"/>
                <a:ea typeface="Calibri"/>
                <a:cs typeface="Calibri"/>
                <a:sym typeface="Calibri"/>
              </a:rPr>
              <a:t> </a:t>
            </a:r>
            <a:r>
              <a:rPr lang="pl-PL" sz="900" dirty="0" err="1">
                <a:solidFill>
                  <a:schemeClr val="dk1"/>
                </a:solidFill>
                <a:latin typeface="Calibri"/>
                <a:ea typeface="Calibri"/>
                <a:cs typeface="Calibri"/>
                <a:sym typeface="Calibri"/>
              </a:rPr>
              <a:t>contained</a:t>
            </a:r>
            <a:r>
              <a:rPr lang="pl-PL" sz="900" dirty="0">
                <a:solidFill>
                  <a:schemeClr val="dk1"/>
                </a:solidFill>
                <a:latin typeface="Calibri"/>
                <a:ea typeface="Calibri"/>
                <a:cs typeface="Calibri"/>
                <a:sym typeface="Calibri"/>
              </a:rPr>
              <a:t> </a:t>
            </a:r>
            <a:r>
              <a:rPr lang="pl-PL" sz="900" dirty="0" err="1">
                <a:solidFill>
                  <a:schemeClr val="dk1"/>
                </a:solidFill>
                <a:latin typeface="Calibri"/>
                <a:ea typeface="Calibri"/>
                <a:cs typeface="Calibri"/>
                <a:sym typeface="Calibri"/>
              </a:rPr>
              <a:t>therein</a:t>
            </a:r>
            <a:r>
              <a:rPr lang="pl-PL" sz="900" dirty="0">
                <a:solidFill>
                  <a:schemeClr val="dk1"/>
                </a:solidFill>
                <a:latin typeface="Calibri"/>
                <a:ea typeface="Calibri"/>
                <a:cs typeface="Calibri"/>
                <a:sym typeface="Calibri"/>
              </a:rPr>
              <a:t>.</a:t>
            </a:r>
            <a:endParaRPr sz="900" dirty="0">
              <a:solidFill>
                <a:schemeClr val="dk1"/>
              </a:solidFill>
              <a:latin typeface="Calibri"/>
              <a:ea typeface="Calibri"/>
              <a:cs typeface="Calibri"/>
              <a:sym typeface="Calibri"/>
            </a:endParaRPr>
          </a:p>
        </p:txBody>
      </p:sp>
      <p:sp>
        <p:nvSpPr>
          <p:cNvPr id="153" name="Google Shape;153;p3"/>
          <p:cNvSpPr/>
          <p:nvPr/>
        </p:nvSpPr>
        <p:spPr>
          <a:xfrm>
            <a:off x="1651470" y="1461258"/>
            <a:ext cx="5985732" cy="351000"/>
          </a:xfrm>
          <a:prstGeom prst="roundRect">
            <a:avLst>
              <a:gd name="adj" fmla="val 16667"/>
            </a:avLst>
          </a:prstGeom>
          <a:solidFill>
            <a:srgbClr val="F6B1A2"/>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pl-PL" dirty="0"/>
              <a:t>ZABEZPIECZENIA KREDYTÓW BANKOWYCH</a:t>
            </a:r>
            <a:endParaRPr dirty="0"/>
          </a:p>
        </p:txBody>
      </p:sp>
      <p:sp>
        <p:nvSpPr>
          <p:cNvPr id="155" name="Google Shape;155;p3"/>
          <p:cNvSpPr/>
          <p:nvPr/>
        </p:nvSpPr>
        <p:spPr>
          <a:xfrm>
            <a:off x="1721214" y="478432"/>
            <a:ext cx="433604" cy="437134"/>
          </a:xfrm>
          <a:custGeom>
            <a:avLst/>
            <a:gdLst/>
            <a:ahLst/>
            <a:cxnLst/>
            <a:rect l="l" t="t" r="r" b="b"/>
            <a:pathLst>
              <a:path w="3208412" h="3234532" extrusionOk="0">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Tree>
    <p:extLst>
      <p:ext uri="{BB962C8B-B14F-4D97-AF65-F5344CB8AC3E}">
        <p14:creationId xmlns:p14="http://schemas.microsoft.com/office/powerpoint/2010/main" val="28122670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3"/>
          <p:cNvSpPr/>
          <p:nvPr/>
        </p:nvSpPr>
        <p:spPr>
          <a:xfrm>
            <a:off x="1692336" y="1263749"/>
            <a:ext cx="5904000" cy="72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7" name="Google Shape;147;p3"/>
          <p:cNvSpPr txBox="1"/>
          <p:nvPr/>
        </p:nvSpPr>
        <p:spPr>
          <a:xfrm>
            <a:off x="1432487" y="1835500"/>
            <a:ext cx="6163849" cy="3170058"/>
          </a:xfrm>
          <a:prstGeom prst="rect">
            <a:avLst/>
          </a:prstGeom>
          <a:noFill/>
          <a:ln>
            <a:noFill/>
          </a:ln>
        </p:spPr>
        <p:txBody>
          <a:bodyPr spcFirstLastPara="1" wrap="square" lIns="91425" tIns="45700" rIns="91425" bIns="45700" anchor="t" anchorCtr="0">
            <a:spAutoFit/>
          </a:bodyPr>
          <a:lstStyle/>
          <a:p>
            <a:pPr marR="0" lvl="0" algn="just" rtl="0">
              <a:lnSpc>
                <a:spcPct val="200000"/>
              </a:lnSpc>
              <a:spcBef>
                <a:spcPts val="0"/>
              </a:spcBef>
              <a:spcAft>
                <a:spcPts val="0"/>
              </a:spcAft>
            </a:pPr>
            <a:r>
              <a:rPr lang="pl-PL" sz="1000" b="1" dirty="0">
                <a:solidFill>
                  <a:schemeClr val="tx1"/>
                </a:solidFill>
                <a:latin typeface="Arial Rounded"/>
                <a:ea typeface="Arial Rounded"/>
                <a:cs typeface="Arial Rounded"/>
                <a:sym typeface="Arial Rounded"/>
              </a:rPr>
              <a:t>Jeśli chodzi natomiast o zabezpieczenia rzeczowe, należą do nich:</a:t>
            </a:r>
          </a:p>
          <a:p>
            <a:pPr marL="171450" marR="0" lvl="0" indent="-171450" algn="just" rtl="0">
              <a:lnSpc>
                <a:spcPct val="200000"/>
              </a:lnSpc>
              <a:spcBef>
                <a:spcPts val="0"/>
              </a:spcBef>
              <a:spcAft>
                <a:spcPts val="0"/>
              </a:spcAft>
              <a:buFont typeface="Arial" panose="020B0604020202020204" pitchFamily="34" charset="0"/>
              <a:buChar char="•"/>
            </a:pPr>
            <a:r>
              <a:rPr lang="pl-PL" sz="1000" b="1" dirty="0">
                <a:solidFill>
                  <a:schemeClr val="tx1"/>
                </a:solidFill>
                <a:latin typeface="Arial Rounded"/>
                <a:ea typeface="Arial Rounded"/>
                <a:cs typeface="Arial Rounded"/>
                <a:sym typeface="Arial Rounded"/>
              </a:rPr>
              <a:t>    kaucja;</a:t>
            </a:r>
          </a:p>
          <a:p>
            <a:pPr marL="171450" marR="0" lvl="0" indent="-171450" algn="just" rtl="0">
              <a:lnSpc>
                <a:spcPct val="200000"/>
              </a:lnSpc>
              <a:spcBef>
                <a:spcPts val="0"/>
              </a:spcBef>
              <a:spcAft>
                <a:spcPts val="0"/>
              </a:spcAft>
              <a:buFont typeface="Arial" panose="020B0604020202020204" pitchFamily="34" charset="0"/>
              <a:buChar char="•"/>
            </a:pPr>
            <a:r>
              <a:rPr lang="pl-PL" sz="1000" b="1" dirty="0">
                <a:solidFill>
                  <a:schemeClr val="tx1"/>
                </a:solidFill>
                <a:latin typeface="Arial Rounded"/>
                <a:ea typeface="Arial Rounded"/>
                <a:cs typeface="Arial Rounded"/>
                <a:sym typeface="Arial Rounded"/>
              </a:rPr>
              <a:t>    hipoteka;</a:t>
            </a:r>
          </a:p>
          <a:p>
            <a:pPr marL="171450" marR="0" lvl="0" indent="-171450" algn="just" rtl="0">
              <a:lnSpc>
                <a:spcPct val="200000"/>
              </a:lnSpc>
              <a:spcBef>
                <a:spcPts val="0"/>
              </a:spcBef>
              <a:spcAft>
                <a:spcPts val="0"/>
              </a:spcAft>
              <a:buFont typeface="Arial" panose="020B0604020202020204" pitchFamily="34" charset="0"/>
              <a:buChar char="•"/>
            </a:pPr>
            <a:r>
              <a:rPr lang="pl-PL" sz="1000" b="1" dirty="0">
                <a:solidFill>
                  <a:schemeClr val="tx1"/>
                </a:solidFill>
                <a:latin typeface="Arial Rounded"/>
                <a:ea typeface="Arial Rounded"/>
                <a:cs typeface="Arial Rounded"/>
                <a:sym typeface="Arial Rounded"/>
              </a:rPr>
              <a:t>    blokada środków na rachunku bankowym;</a:t>
            </a:r>
          </a:p>
          <a:p>
            <a:pPr marL="171450" marR="0" lvl="0" indent="-171450" algn="just" rtl="0">
              <a:lnSpc>
                <a:spcPct val="200000"/>
              </a:lnSpc>
              <a:spcBef>
                <a:spcPts val="0"/>
              </a:spcBef>
              <a:spcAft>
                <a:spcPts val="0"/>
              </a:spcAft>
              <a:buFont typeface="Arial" panose="020B0604020202020204" pitchFamily="34" charset="0"/>
              <a:buChar char="•"/>
            </a:pPr>
            <a:r>
              <a:rPr lang="pl-PL" sz="1000" b="1" dirty="0">
                <a:solidFill>
                  <a:schemeClr val="tx1"/>
                </a:solidFill>
                <a:latin typeface="Arial Rounded"/>
                <a:ea typeface="Arial Rounded"/>
                <a:cs typeface="Arial Rounded"/>
                <a:sym typeface="Arial Rounded"/>
              </a:rPr>
              <a:t>    zastaw;</a:t>
            </a:r>
          </a:p>
          <a:p>
            <a:pPr marL="171450" marR="0" lvl="0" indent="-171450" algn="just" rtl="0">
              <a:lnSpc>
                <a:spcPct val="200000"/>
              </a:lnSpc>
              <a:spcBef>
                <a:spcPts val="0"/>
              </a:spcBef>
              <a:spcAft>
                <a:spcPts val="0"/>
              </a:spcAft>
              <a:buFont typeface="Arial" panose="020B0604020202020204" pitchFamily="34" charset="0"/>
              <a:buChar char="•"/>
            </a:pPr>
            <a:r>
              <a:rPr lang="pl-PL" sz="1000" b="1" dirty="0">
                <a:solidFill>
                  <a:schemeClr val="tx1"/>
                </a:solidFill>
                <a:latin typeface="Arial Rounded"/>
                <a:ea typeface="Arial Rounded"/>
                <a:cs typeface="Arial Rounded"/>
                <a:sym typeface="Arial Rounded"/>
              </a:rPr>
              <a:t>    przewłaszczenie na zabezpieczenie.</a:t>
            </a:r>
          </a:p>
          <a:p>
            <a:pPr marR="0" lvl="0" algn="just" rtl="0">
              <a:lnSpc>
                <a:spcPct val="200000"/>
              </a:lnSpc>
              <a:spcBef>
                <a:spcPts val="0"/>
              </a:spcBef>
              <a:spcAft>
                <a:spcPts val="0"/>
              </a:spcAft>
            </a:pPr>
            <a:r>
              <a:rPr lang="pl-PL" sz="1000" b="1" dirty="0">
                <a:solidFill>
                  <a:srgbClr val="FF0000"/>
                </a:solidFill>
                <a:latin typeface="Arial Rounded"/>
                <a:ea typeface="Arial Rounded"/>
                <a:cs typeface="Arial Rounded"/>
                <a:sym typeface="Arial Rounded"/>
              </a:rPr>
              <a:t>W przypadku braku spłaty kredytu, bank rozwiązuje umowę ze skutkiem natychmiastowym i żąda spłaty zobowiązania. W przypadku braku spłaty zobowiązania, bank egzekwuje swoje należności z w/w zabezpieczeń. </a:t>
            </a:r>
          </a:p>
          <a:p>
            <a:pPr marL="171450" marR="0" lvl="0" indent="-171450" algn="just" rtl="0">
              <a:lnSpc>
                <a:spcPct val="200000"/>
              </a:lnSpc>
              <a:spcBef>
                <a:spcPts val="0"/>
              </a:spcBef>
              <a:spcAft>
                <a:spcPts val="0"/>
              </a:spcAft>
              <a:buFont typeface="Arial" panose="020B0604020202020204" pitchFamily="34" charset="0"/>
              <a:buChar char="•"/>
            </a:pPr>
            <a:endParaRPr lang="pl-PL" sz="1000" b="1" dirty="0">
              <a:solidFill>
                <a:schemeClr val="tx1"/>
              </a:solidFill>
              <a:latin typeface="Arial Rounded"/>
              <a:ea typeface="Arial Rounded"/>
              <a:cs typeface="Arial Rounded"/>
              <a:sym typeface="Arial Rounded"/>
            </a:endParaRPr>
          </a:p>
        </p:txBody>
      </p:sp>
      <p:pic>
        <p:nvPicPr>
          <p:cNvPr id="149" name="Google Shape;149;p3"/>
          <p:cNvPicPr preferRelativeResize="0"/>
          <p:nvPr/>
        </p:nvPicPr>
        <p:blipFill rotWithShape="1">
          <a:blip r:embed="rId3">
            <a:alphaModFix/>
          </a:blip>
          <a:srcRect/>
          <a:stretch/>
        </p:blipFill>
        <p:spPr>
          <a:xfrm>
            <a:off x="6639152" y="49998"/>
            <a:ext cx="1731135" cy="865568"/>
          </a:xfrm>
          <a:prstGeom prst="rect">
            <a:avLst/>
          </a:prstGeom>
          <a:noFill/>
          <a:ln>
            <a:noFill/>
          </a:ln>
        </p:spPr>
      </p:pic>
      <p:pic>
        <p:nvPicPr>
          <p:cNvPr id="150" name="Google Shape;150;p3"/>
          <p:cNvPicPr preferRelativeResize="0"/>
          <p:nvPr/>
        </p:nvPicPr>
        <p:blipFill rotWithShape="1">
          <a:blip r:embed="rId4">
            <a:alphaModFix/>
          </a:blip>
          <a:srcRect/>
          <a:stretch/>
        </p:blipFill>
        <p:spPr>
          <a:xfrm>
            <a:off x="286314" y="4609817"/>
            <a:ext cx="1811459" cy="450275"/>
          </a:xfrm>
          <a:prstGeom prst="rect">
            <a:avLst/>
          </a:prstGeom>
          <a:noFill/>
          <a:ln>
            <a:noFill/>
          </a:ln>
        </p:spPr>
      </p:pic>
      <p:sp>
        <p:nvSpPr>
          <p:cNvPr id="151" name="Google Shape;151;p3"/>
          <p:cNvSpPr txBox="1"/>
          <p:nvPr/>
        </p:nvSpPr>
        <p:spPr>
          <a:xfrm>
            <a:off x="2123728" y="4690760"/>
            <a:ext cx="6930323"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pl-PL" sz="900" dirty="0">
                <a:solidFill>
                  <a:schemeClr val="dk1"/>
                </a:solidFill>
                <a:latin typeface="Calibri"/>
                <a:ea typeface="Calibri"/>
                <a:cs typeface="Calibri"/>
                <a:sym typeface="Calibri"/>
              </a:rPr>
              <a:t>The </a:t>
            </a:r>
            <a:r>
              <a:rPr lang="pl-PL" sz="900" dirty="0" err="1">
                <a:solidFill>
                  <a:schemeClr val="dk1"/>
                </a:solidFill>
                <a:latin typeface="Calibri"/>
                <a:ea typeface="Calibri"/>
                <a:cs typeface="Calibri"/>
                <a:sym typeface="Calibri"/>
              </a:rPr>
              <a:t>European</a:t>
            </a:r>
            <a:r>
              <a:rPr lang="pl-PL" sz="900" dirty="0">
                <a:solidFill>
                  <a:schemeClr val="dk1"/>
                </a:solidFill>
                <a:latin typeface="Calibri"/>
                <a:ea typeface="Calibri"/>
                <a:cs typeface="Calibri"/>
                <a:sym typeface="Calibri"/>
              </a:rPr>
              <a:t> </a:t>
            </a:r>
            <a:r>
              <a:rPr lang="pl-PL" sz="900" dirty="0" err="1">
                <a:solidFill>
                  <a:schemeClr val="dk1"/>
                </a:solidFill>
                <a:latin typeface="Calibri"/>
                <a:ea typeface="Calibri"/>
                <a:cs typeface="Calibri"/>
                <a:sym typeface="Calibri"/>
              </a:rPr>
              <a:t>Commission's</a:t>
            </a:r>
            <a:r>
              <a:rPr lang="pl-PL" sz="900" dirty="0">
                <a:solidFill>
                  <a:schemeClr val="dk1"/>
                </a:solidFill>
                <a:latin typeface="Calibri"/>
                <a:ea typeface="Calibri"/>
                <a:cs typeface="Calibri"/>
                <a:sym typeface="Calibri"/>
              </a:rPr>
              <a:t> </a:t>
            </a:r>
            <a:r>
              <a:rPr lang="pl-PL" sz="900" dirty="0" err="1">
                <a:solidFill>
                  <a:schemeClr val="dk1"/>
                </a:solidFill>
                <a:latin typeface="Calibri"/>
                <a:ea typeface="Calibri"/>
                <a:cs typeface="Calibri"/>
                <a:sym typeface="Calibri"/>
              </a:rPr>
              <a:t>support</a:t>
            </a:r>
            <a:r>
              <a:rPr lang="pl-PL" sz="900" dirty="0">
                <a:solidFill>
                  <a:schemeClr val="dk1"/>
                </a:solidFill>
                <a:latin typeface="Calibri"/>
                <a:ea typeface="Calibri"/>
                <a:cs typeface="Calibri"/>
                <a:sym typeface="Calibri"/>
              </a:rPr>
              <a:t> for the </a:t>
            </a:r>
            <a:r>
              <a:rPr lang="pl-PL" sz="900" dirty="0" err="1">
                <a:solidFill>
                  <a:schemeClr val="dk1"/>
                </a:solidFill>
                <a:latin typeface="Calibri"/>
                <a:ea typeface="Calibri"/>
                <a:cs typeface="Calibri"/>
                <a:sym typeface="Calibri"/>
              </a:rPr>
              <a:t>production</a:t>
            </a:r>
            <a:r>
              <a:rPr lang="pl-PL" sz="900" dirty="0">
                <a:solidFill>
                  <a:schemeClr val="dk1"/>
                </a:solidFill>
                <a:latin typeface="Calibri"/>
                <a:ea typeface="Calibri"/>
                <a:cs typeface="Calibri"/>
                <a:sym typeface="Calibri"/>
              </a:rPr>
              <a:t> of </a:t>
            </a:r>
            <a:r>
              <a:rPr lang="pl-PL" sz="900" dirty="0" err="1">
                <a:solidFill>
                  <a:schemeClr val="dk1"/>
                </a:solidFill>
                <a:latin typeface="Calibri"/>
                <a:ea typeface="Calibri"/>
                <a:cs typeface="Calibri"/>
                <a:sym typeface="Calibri"/>
              </a:rPr>
              <a:t>this</a:t>
            </a:r>
            <a:r>
              <a:rPr lang="pl-PL" sz="900" dirty="0">
                <a:solidFill>
                  <a:schemeClr val="dk1"/>
                </a:solidFill>
                <a:latin typeface="Calibri"/>
                <a:ea typeface="Calibri"/>
                <a:cs typeface="Calibri"/>
                <a:sym typeface="Calibri"/>
              </a:rPr>
              <a:t> </a:t>
            </a:r>
            <a:r>
              <a:rPr lang="pl-PL" sz="900" dirty="0" err="1">
                <a:solidFill>
                  <a:schemeClr val="dk1"/>
                </a:solidFill>
                <a:latin typeface="Calibri"/>
                <a:ea typeface="Calibri"/>
                <a:cs typeface="Calibri"/>
                <a:sym typeface="Calibri"/>
              </a:rPr>
              <a:t>publication</a:t>
            </a:r>
            <a:r>
              <a:rPr lang="pl-PL" sz="900" dirty="0">
                <a:solidFill>
                  <a:schemeClr val="dk1"/>
                </a:solidFill>
                <a:latin typeface="Calibri"/>
                <a:ea typeface="Calibri"/>
                <a:cs typeface="Calibri"/>
                <a:sym typeface="Calibri"/>
              </a:rPr>
              <a:t> </a:t>
            </a:r>
            <a:r>
              <a:rPr lang="pl-PL" sz="900" dirty="0" err="1">
                <a:solidFill>
                  <a:schemeClr val="dk1"/>
                </a:solidFill>
                <a:latin typeface="Calibri"/>
                <a:ea typeface="Calibri"/>
                <a:cs typeface="Calibri"/>
                <a:sym typeface="Calibri"/>
              </a:rPr>
              <a:t>does</a:t>
            </a:r>
            <a:r>
              <a:rPr lang="pl-PL" sz="900" dirty="0">
                <a:solidFill>
                  <a:schemeClr val="dk1"/>
                </a:solidFill>
                <a:latin typeface="Calibri"/>
                <a:ea typeface="Calibri"/>
                <a:cs typeface="Calibri"/>
                <a:sym typeface="Calibri"/>
              </a:rPr>
              <a:t> not </a:t>
            </a:r>
            <a:r>
              <a:rPr lang="pl-PL" sz="900" dirty="0" err="1">
                <a:solidFill>
                  <a:schemeClr val="dk1"/>
                </a:solidFill>
                <a:latin typeface="Calibri"/>
                <a:ea typeface="Calibri"/>
                <a:cs typeface="Calibri"/>
                <a:sym typeface="Calibri"/>
              </a:rPr>
              <a:t>constitute</a:t>
            </a:r>
            <a:r>
              <a:rPr lang="pl-PL" sz="900" dirty="0">
                <a:solidFill>
                  <a:schemeClr val="dk1"/>
                </a:solidFill>
                <a:latin typeface="Calibri"/>
                <a:ea typeface="Calibri"/>
                <a:cs typeface="Calibri"/>
                <a:sym typeface="Calibri"/>
              </a:rPr>
              <a:t> </a:t>
            </a:r>
            <a:r>
              <a:rPr lang="pl-PL" sz="900" dirty="0" err="1">
                <a:solidFill>
                  <a:schemeClr val="dk1"/>
                </a:solidFill>
                <a:latin typeface="Calibri"/>
                <a:ea typeface="Calibri"/>
                <a:cs typeface="Calibri"/>
                <a:sym typeface="Calibri"/>
              </a:rPr>
              <a:t>an</a:t>
            </a:r>
            <a:r>
              <a:rPr lang="pl-PL" sz="900" dirty="0">
                <a:solidFill>
                  <a:schemeClr val="dk1"/>
                </a:solidFill>
                <a:latin typeface="Calibri"/>
                <a:ea typeface="Calibri"/>
                <a:cs typeface="Calibri"/>
                <a:sym typeface="Calibri"/>
              </a:rPr>
              <a:t> </a:t>
            </a:r>
            <a:r>
              <a:rPr lang="pl-PL" sz="900" dirty="0" err="1">
                <a:solidFill>
                  <a:schemeClr val="dk1"/>
                </a:solidFill>
                <a:latin typeface="Calibri"/>
                <a:ea typeface="Calibri"/>
                <a:cs typeface="Calibri"/>
                <a:sym typeface="Calibri"/>
              </a:rPr>
              <a:t>endorsement</a:t>
            </a:r>
            <a:r>
              <a:rPr lang="pl-PL" sz="900" dirty="0">
                <a:solidFill>
                  <a:schemeClr val="dk1"/>
                </a:solidFill>
                <a:latin typeface="Calibri"/>
                <a:ea typeface="Calibri"/>
                <a:cs typeface="Calibri"/>
                <a:sym typeface="Calibri"/>
              </a:rPr>
              <a:t> of the </a:t>
            </a:r>
            <a:r>
              <a:rPr lang="pl-PL" sz="900" dirty="0" err="1">
                <a:solidFill>
                  <a:schemeClr val="dk1"/>
                </a:solidFill>
                <a:latin typeface="Calibri"/>
                <a:ea typeface="Calibri"/>
                <a:cs typeface="Calibri"/>
                <a:sym typeface="Calibri"/>
              </a:rPr>
              <a:t>contents</a:t>
            </a:r>
            <a:r>
              <a:rPr lang="pl-PL" sz="900" dirty="0">
                <a:solidFill>
                  <a:schemeClr val="dk1"/>
                </a:solidFill>
                <a:latin typeface="Calibri"/>
                <a:ea typeface="Calibri"/>
                <a:cs typeface="Calibri"/>
                <a:sym typeface="Calibri"/>
              </a:rPr>
              <a:t>, </a:t>
            </a:r>
            <a:r>
              <a:rPr lang="pl-PL" sz="900" dirty="0" err="1">
                <a:solidFill>
                  <a:schemeClr val="dk1"/>
                </a:solidFill>
                <a:latin typeface="Calibri"/>
                <a:ea typeface="Calibri"/>
                <a:cs typeface="Calibri"/>
                <a:sym typeface="Calibri"/>
              </a:rPr>
              <a:t>which</a:t>
            </a:r>
            <a:r>
              <a:rPr lang="pl-PL" sz="900" dirty="0">
                <a:solidFill>
                  <a:schemeClr val="dk1"/>
                </a:solidFill>
                <a:latin typeface="Calibri"/>
                <a:ea typeface="Calibri"/>
                <a:cs typeface="Calibri"/>
                <a:sym typeface="Calibri"/>
              </a:rPr>
              <a:t> </a:t>
            </a:r>
            <a:r>
              <a:rPr lang="pl-PL" sz="900" dirty="0" err="1">
                <a:solidFill>
                  <a:schemeClr val="dk1"/>
                </a:solidFill>
                <a:latin typeface="Calibri"/>
                <a:ea typeface="Calibri"/>
                <a:cs typeface="Calibri"/>
                <a:sym typeface="Calibri"/>
              </a:rPr>
              <a:t>reflect</a:t>
            </a:r>
            <a:r>
              <a:rPr lang="pl-PL" sz="900" dirty="0">
                <a:solidFill>
                  <a:schemeClr val="dk1"/>
                </a:solidFill>
                <a:latin typeface="Calibri"/>
                <a:ea typeface="Calibri"/>
                <a:cs typeface="Calibri"/>
                <a:sym typeface="Calibri"/>
              </a:rPr>
              <a:t> the </a:t>
            </a:r>
            <a:r>
              <a:rPr lang="pl-PL" sz="900" dirty="0" err="1">
                <a:solidFill>
                  <a:schemeClr val="dk1"/>
                </a:solidFill>
                <a:latin typeface="Calibri"/>
                <a:ea typeface="Calibri"/>
                <a:cs typeface="Calibri"/>
                <a:sym typeface="Calibri"/>
              </a:rPr>
              <a:t>views</a:t>
            </a:r>
            <a:r>
              <a:rPr lang="pl-PL" sz="900" dirty="0">
                <a:solidFill>
                  <a:schemeClr val="dk1"/>
                </a:solidFill>
                <a:latin typeface="Calibri"/>
                <a:ea typeface="Calibri"/>
                <a:cs typeface="Calibri"/>
                <a:sym typeface="Calibri"/>
              </a:rPr>
              <a:t> </a:t>
            </a:r>
            <a:r>
              <a:rPr lang="pl-PL" sz="900" dirty="0" err="1">
                <a:solidFill>
                  <a:schemeClr val="dk1"/>
                </a:solidFill>
                <a:latin typeface="Calibri"/>
                <a:ea typeface="Calibri"/>
                <a:cs typeface="Calibri"/>
                <a:sym typeface="Calibri"/>
              </a:rPr>
              <a:t>only</a:t>
            </a:r>
            <a:r>
              <a:rPr lang="pl-PL" sz="900" dirty="0">
                <a:solidFill>
                  <a:schemeClr val="dk1"/>
                </a:solidFill>
                <a:latin typeface="Calibri"/>
                <a:ea typeface="Calibri"/>
                <a:cs typeface="Calibri"/>
                <a:sym typeface="Calibri"/>
              </a:rPr>
              <a:t> of the </a:t>
            </a:r>
            <a:r>
              <a:rPr lang="pl-PL" sz="900" dirty="0" err="1">
                <a:solidFill>
                  <a:schemeClr val="dk1"/>
                </a:solidFill>
                <a:latin typeface="Calibri"/>
                <a:ea typeface="Calibri"/>
                <a:cs typeface="Calibri"/>
                <a:sym typeface="Calibri"/>
              </a:rPr>
              <a:t>authors</a:t>
            </a:r>
            <a:r>
              <a:rPr lang="pl-PL" sz="900" dirty="0">
                <a:solidFill>
                  <a:schemeClr val="dk1"/>
                </a:solidFill>
                <a:latin typeface="Calibri"/>
                <a:ea typeface="Calibri"/>
                <a:cs typeface="Calibri"/>
                <a:sym typeface="Calibri"/>
              </a:rPr>
              <a:t>, and the </a:t>
            </a:r>
            <a:r>
              <a:rPr lang="pl-PL" sz="900" dirty="0" err="1">
                <a:solidFill>
                  <a:schemeClr val="dk1"/>
                </a:solidFill>
                <a:latin typeface="Calibri"/>
                <a:ea typeface="Calibri"/>
                <a:cs typeface="Calibri"/>
                <a:sym typeface="Calibri"/>
              </a:rPr>
              <a:t>Commission</a:t>
            </a:r>
            <a:r>
              <a:rPr lang="pl-PL" sz="900" dirty="0">
                <a:solidFill>
                  <a:schemeClr val="dk1"/>
                </a:solidFill>
                <a:latin typeface="Calibri"/>
                <a:ea typeface="Calibri"/>
                <a:cs typeface="Calibri"/>
                <a:sym typeface="Calibri"/>
              </a:rPr>
              <a:t> </a:t>
            </a:r>
            <a:r>
              <a:rPr lang="pl-PL" sz="900" dirty="0" err="1">
                <a:solidFill>
                  <a:schemeClr val="dk1"/>
                </a:solidFill>
                <a:latin typeface="Calibri"/>
                <a:ea typeface="Calibri"/>
                <a:cs typeface="Calibri"/>
                <a:sym typeface="Calibri"/>
              </a:rPr>
              <a:t>cannot</a:t>
            </a:r>
            <a:r>
              <a:rPr lang="pl-PL" sz="900" dirty="0">
                <a:solidFill>
                  <a:schemeClr val="dk1"/>
                </a:solidFill>
                <a:latin typeface="Calibri"/>
                <a:ea typeface="Calibri"/>
                <a:cs typeface="Calibri"/>
                <a:sym typeface="Calibri"/>
              </a:rPr>
              <a:t> be </a:t>
            </a:r>
            <a:r>
              <a:rPr lang="pl-PL" sz="900" dirty="0" err="1">
                <a:solidFill>
                  <a:schemeClr val="dk1"/>
                </a:solidFill>
                <a:latin typeface="Calibri"/>
                <a:ea typeface="Calibri"/>
                <a:cs typeface="Calibri"/>
                <a:sym typeface="Calibri"/>
              </a:rPr>
              <a:t>held</a:t>
            </a:r>
            <a:r>
              <a:rPr lang="pl-PL" sz="900" dirty="0">
                <a:solidFill>
                  <a:schemeClr val="dk1"/>
                </a:solidFill>
                <a:latin typeface="Calibri"/>
                <a:ea typeface="Calibri"/>
                <a:cs typeface="Calibri"/>
                <a:sym typeface="Calibri"/>
              </a:rPr>
              <a:t> </a:t>
            </a:r>
            <a:r>
              <a:rPr lang="pl-PL" sz="900" dirty="0" err="1">
                <a:solidFill>
                  <a:schemeClr val="dk1"/>
                </a:solidFill>
                <a:latin typeface="Calibri"/>
                <a:ea typeface="Calibri"/>
                <a:cs typeface="Calibri"/>
                <a:sym typeface="Calibri"/>
              </a:rPr>
              <a:t>responsible</a:t>
            </a:r>
            <a:r>
              <a:rPr lang="pl-PL" sz="900" dirty="0">
                <a:solidFill>
                  <a:schemeClr val="dk1"/>
                </a:solidFill>
                <a:latin typeface="Calibri"/>
                <a:ea typeface="Calibri"/>
                <a:cs typeface="Calibri"/>
                <a:sym typeface="Calibri"/>
              </a:rPr>
              <a:t> for </a:t>
            </a:r>
            <a:r>
              <a:rPr lang="pl-PL" sz="900" dirty="0" err="1">
                <a:solidFill>
                  <a:schemeClr val="dk1"/>
                </a:solidFill>
                <a:latin typeface="Calibri"/>
                <a:ea typeface="Calibri"/>
                <a:cs typeface="Calibri"/>
                <a:sym typeface="Calibri"/>
              </a:rPr>
              <a:t>any</a:t>
            </a:r>
            <a:r>
              <a:rPr lang="pl-PL" sz="900" dirty="0">
                <a:solidFill>
                  <a:schemeClr val="dk1"/>
                </a:solidFill>
                <a:latin typeface="Calibri"/>
                <a:ea typeface="Calibri"/>
                <a:cs typeface="Calibri"/>
                <a:sym typeface="Calibri"/>
              </a:rPr>
              <a:t> </a:t>
            </a:r>
            <a:r>
              <a:rPr lang="pl-PL" sz="900" dirty="0" err="1">
                <a:solidFill>
                  <a:schemeClr val="dk1"/>
                </a:solidFill>
                <a:latin typeface="Calibri"/>
                <a:ea typeface="Calibri"/>
                <a:cs typeface="Calibri"/>
                <a:sym typeface="Calibri"/>
              </a:rPr>
              <a:t>use</a:t>
            </a:r>
            <a:r>
              <a:rPr lang="pl-PL" sz="900" dirty="0">
                <a:solidFill>
                  <a:schemeClr val="dk1"/>
                </a:solidFill>
                <a:latin typeface="Calibri"/>
                <a:ea typeface="Calibri"/>
                <a:cs typeface="Calibri"/>
                <a:sym typeface="Calibri"/>
              </a:rPr>
              <a:t> </a:t>
            </a:r>
            <a:r>
              <a:rPr lang="pl-PL" sz="900" dirty="0" err="1">
                <a:solidFill>
                  <a:schemeClr val="dk1"/>
                </a:solidFill>
                <a:latin typeface="Calibri"/>
                <a:ea typeface="Calibri"/>
                <a:cs typeface="Calibri"/>
                <a:sym typeface="Calibri"/>
              </a:rPr>
              <a:t>which</a:t>
            </a:r>
            <a:r>
              <a:rPr lang="pl-PL" sz="900" dirty="0">
                <a:solidFill>
                  <a:schemeClr val="dk1"/>
                </a:solidFill>
                <a:latin typeface="Calibri"/>
                <a:ea typeface="Calibri"/>
                <a:cs typeface="Calibri"/>
                <a:sym typeface="Calibri"/>
              </a:rPr>
              <a:t> </a:t>
            </a:r>
            <a:r>
              <a:rPr lang="pl-PL" sz="900" dirty="0" err="1">
                <a:solidFill>
                  <a:schemeClr val="dk1"/>
                </a:solidFill>
                <a:latin typeface="Calibri"/>
                <a:ea typeface="Calibri"/>
                <a:cs typeface="Calibri"/>
                <a:sym typeface="Calibri"/>
              </a:rPr>
              <a:t>may</a:t>
            </a:r>
            <a:r>
              <a:rPr lang="pl-PL" sz="900" dirty="0">
                <a:solidFill>
                  <a:schemeClr val="dk1"/>
                </a:solidFill>
                <a:latin typeface="Calibri"/>
                <a:ea typeface="Calibri"/>
                <a:cs typeface="Calibri"/>
                <a:sym typeface="Calibri"/>
              </a:rPr>
              <a:t> be </a:t>
            </a:r>
            <a:r>
              <a:rPr lang="pl-PL" sz="900" dirty="0" err="1">
                <a:solidFill>
                  <a:schemeClr val="dk1"/>
                </a:solidFill>
                <a:latin typeface="Calibri"/>
                <a:ea typeface="Calibri"/>
                <a:cs typeface="Calibri"/>
                <a:sym typeface="Calibri"/>
              </a:rPr>
              <a:t>made</a:t>
            </a:r>
            <a:r>
              <a:rPr lang="pl-PL" sz="900" dirty="0">
                <a:solidFill>
                  <a:schemeClr val="dk1"/>
                </a:solidFill>
                <a:latin typeface="Calibri"/>
                <a:ea typeface="Calibri"/>
                <a:cs typeface="Calibri"/>
                <a:sym typeface="Calibri"/>
              </a:rPr>
              <a:t> of the </a:t>
            </a:r>
            <a:r>
              <a:rPr lang="pl-PL" sz="900" dirty="0" err="1">
                <a:solidFill>
                  <a:schemeClr val="dk1"/>
                </a:solidFill>
                <a:latin typeface="Calibri"/>
                <a:ea typeface="Calibri"/>
                <a:cs typeface="Calibri"/>
                <a:sym typeface="Calibri"/>
              </a:rPr>
              <a:t>information</a:t>
            </a:r>
            <a:r>
              <a:rPr lang="pl-PL" sz="900" dirty="0">
                <a:solidFill>
                  <a:schemeClr val="dk1"/>
                </a:solidFill>
                <a:latin typeface="Calibri"/>
                <a:ea typeface="Calibri"/>
                <a:cs typeface="Calibri"/>
                <a:sym typeface="Calibri"/>
              </a:rPr>
              <a:t> </a:t>
            </a:r>
            <a:r>
              <a:rPr lang="pl-PL" sz="900" dirty="0" err="1">
                <a:solidFill>
                  <a:schemeClr val="dk1"/>
                </a:solidFill>
                <a:latin typeface="Calibri"/>
                <a:ea typeface="Calibri"/>
                <a:cs typeface="Calibri"/>
                <a:sym typeface="Calibri"/>
              </a:rPr>
              <a:t>contained</a:t>
            </a:r>
            <a:r>
              <a:rPr lang="pl-PL" sz="900" dirty="0">
                <a:solidFill>
                  <a:schemeClr val="dk1"/>
                </a:solidFill>
                <a:latin typeface="Calibri"/>
                <a:ea typeface="Calibri"/>
                <a:cs typeface="Calibri"/>
                <a:sym typeface="Calibri"/>
              </a:rPr>
              <a:t> </a:t>
            </a:r>
            <a:r>
              <a:rPr lang="pl-PL" sz="900" dirty="0" err="1">
                <a:solidFill>
                  <a:schemeClr val="dk1"/>
                </a:solidFill>
                <a:latin typeface="Calibri"/>
                <a:ea typeface="Calibri"/>
                <a:cs typeface="Calibri"/>
                <a:sym typeface="Calibri"/>
              </a:rPr>
              <a:t>therein</a:t>
            </a:r>
            <a:r>
              <a:rPr lang="pl-PL" sz="900" dirty="0">
                <a:solidFill>
                  <a:schemeClr val="dk1"/>
                </a:solidFill>
                <a:latin typeface="Calibri"/>
                <a:ea typeface="Calibri"/>
                <a:cs typeface="Calibri"/>
                <a:sym typeface="Calibri"/>
              </a:rPr>
              <a:t>.</a:t>
            </a:r>
            <a:endParaRPr sz="900" dirty="0">
              <a:solidFill>
                <a:schemeClr val="dk1"/>
              </a:solidFill>
              <a:latin typeface="Calibri"/>
              <a:ea typeface="Calibri"/>
              <a:cs typeface="Calibri"/>
              <a:sym typeface="Calibri"/>
            </a:endParaRPr>
          </a:p>
        </p:txBody>
      </p:sp>
      <p:sp>
        <p:nvSpPr>
          <p:cNvPr id="153" name="Google Shape;153;p3"/>
          <p:cNvSpPr/>
          <p:nvPr/>
        </p:nvSpPr>
        <p:spPr>
          <a:xfrm>
            <a:off x="1651470" y="1461258"/>
            <a:ext cx="5985732" cy="351000"/>
          </a:xfrm>
          <a:prstGeom prst="roundRect">
            <a:avLst>
              <a:gd name="adj" fmla="val 16667"/>
            </a:avLst>
          </a:prstGeom>
          <a:solidFill>
            <a:srgbClr val="F6B1A2"/>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pl-PL" dirty="0"/>
              <a:t>ZABEZPIECZENIA KREDYTÓW BANKOWYCH</a:t>
            </a:r>
            <a:endParaRPr dirty="0"/>
          </a:p>
        </p:txBody>
      </p:sp>
      <p:sp>
        <p:nvSpPr>
          <p:cNvPr id="155" name="Google Shape;155;p3"/>
          <p:cNvSpPr/>
          <p:nvPr/>
        </p:nvSpPr>
        <p:spPr>
          <a:xfrm>
            <a:off x="1721214" y="478432"/>
            <a:ext cx="433604" cy="437134"/>
          </a:xfrm>
          <a:custGeom>
            <a:avLst/>
            <a:gdLst/>
            <a:ahLst/>
            <a:cxnLst/>
            <a:rect l="l" t="t" r="r" b="b"/>
            <a:pathLst>
              <a:path w="3208412" h="3234532" extrusionOk="0">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Tree>
    <p:extLst>
      <p:ext uri="{BB962C8B-B14F-4D97-AF65-F5344CB8AC3E}">
        <p14:creationId xmlns:p14="http://schemas.microsoft.com/office/powerpoint/2010/main" val="221533158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271"/>
        <p:cNvGrpSpPr/>
        <p:nvPr/>
      </p:nvGrpSpPr>
      <p:grpSpPr>
        <a:xfrm>
          <a:off x="0" y="0"/>
          <a:ext cx="0" cy="0"/>
          <a:chOff x="0" y="0"/>
          <a:chExt cx="0" cy="0"/>
        </a:xfrm>
      </p:grpSpPr>
      <p:sp>
        <p:nvSpPr>
          <p:cNvPr id="1272" name="Google Shape;1272;p75"/>
          <p:cNvSpPr txBox="1">
            <a:spLocks noGrp="1"/>
          </p:cNvSpPr>
          <p:nvPr>
            <p:ph type="body" idx="1"/>
          </p:nvPr>
        </p:nvSpPr>
        <p:spPr>
          <a:xfrm>
            <a:off x="3203848" y="2101602"/>
            <a:ext cx="2736303" cy="576063"/>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rgbClr val="3F3F3F"/>
              </a:buClr>
              <a:buSzPts val="3600"/>
              <a:buNone/>
            </a:pPr>
            <a:endParaRPr>
              <a:solidFill>
                <a:srgbClr val="7030A0"/>
              </a:solidFill>
            </a:endParaRPr>
          </a:p>
          <a:p>
            <a:pPr marL="0" lvl="0" indent="0" algn="ctr" rtl="0">
              <a:spcBef>
                <a:spcPts val="720"/>
              </a:spcBef>
              <a:spcAft>
                <a:spcPts val="0"/>
              </a:spcAft>
              <a:buClr>
                <a:srgbClr val="7030A0"/>
              </a:buClr>
              <a:buSzPts val="3600"/>
              <a:buNone/>
            </a:pPr>
            <a:r>
              <a:rPr lang="pl-PL">
                <a:solidFill>
                  <a:srgbClr val="7030A0"/>
                </a:solidFill>
              </a:rPr>
              <a:t>Dziękujęmy</a:t>
            </a:r>
            <a:br>
              <a:rPr lang="pl-PL">
                <a:solidFill>
                  <a:srgbClr val="7030A0"/>
                </a:solidFill>
              </a:rPr>
            </a:br>
            <a:endParaRPr>
              <a:solidFill>
                <a:srgbClr val="7030A0"/>
              </a:solidFill>
            </a:endParaRPr>
          </a:p>
        </p:txBody>
      </p:sp>
      <p:pic>
        <p:nvPicPr>
          <p:cNvPr id="1273" name="Google Shape;1273;p75"/>
          <p:cNvPicPr preferRelativeResize="0"/>
          <p:nvPr/>
        </p:nvPicPr>
        <p:blipFill rotWithShape="1">
          <a:blip r:embed="rId3">
            <a:alphaModFix/>
          </a:blip>
          <a:srcRect/>
          <a:stretch/>
        </p:blipFill>
        <p:spPr>
          <a:xfrm>
            <a:off x="3779912" y="2677665"/>
            <a:ext cx="1854071" cy="927036"/>
          </a:xfrm>
          <a:prstGeom prst="rect">
            <a:avLst/>
          </a:prstGeom>
          <a:noFill/>
          <a:ln>
            <a:noFill/>
          </a:ln>
        </p:spPr>
      </p:pic>
      <p:pic>
        <p:nvPicPr>
          <p:cNvPr id="1274" name="Google Shape;1274;p75"/>
          <p:cNvPicPr preferRelativeResize="0"/>
          <p:nvPr/>
        </p:nvPicPr>
        <p:blipFill rotWithShape="1">
          <a:blip r:embed="rId4">
            <a:alphaModFix/>
          </a:blip>
          <a:srcRect/>
          <a:stretch/>
        </p:blipFill>
        <p:spPr>
          <a:xfrm>
            <a:off x="286314" y="4609817"/>
            <a:ext cx="1811459" cy="450275"/>
          </a:xfrm>
          <a:prstGeom prst="rect">
            <a:avLst/>
          </a:prstGeom>
          <a:noFill/>
          <a:ln>
            <a:noFill/>
          </a:ln>
        </p:spPr>
      </p:pic>
      <p:sp>
        <p:nvSpPr>
          <p:cNvPr id="1275" name="Google Shape;1275;p75"/>
          <p:cNvSpPr txBox="1"/>
          <p:nvPr/>
        </p:nvSpPr>
        <p:spPr>
          <a:xfrm>
            <a:off x="2123728" y="4690760"/>
            <a:ext cx="6930323"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pl-PL" sz="900">
                <a:solidFill>
                  <a:schemeClr val="dk1"/>
                </a:solidFill>
                <a:latin typeface="Calibri"/>
                <a:ea typeface="Calibri"/>
                <a:cs typeface="Calibri"/>
                <a:sym typeface="Calibri"/>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sz="900">
              <a:solidFill>
                <a:schemeClr val="dk1"/>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3"/>
          <p:cNvSpPr/>
          <p:nvPr/>
        </p:nvSpPr>
        <p:spPr>
          <a:xfrm>
            <a:off x="1692336" y="1263749"/>
            <a:ext cx="5904000" cy="72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7" name="Google Shape;147;p3"/>
          <p:cNvSpPr txBox="1"/>
          <p:nvPr/>
        </p:nvSpPr>
        <p:spPr>
          <a:xfrm>
            <a:off x="1629905" y="2011463"/>
            <a:ext cx="6110447" cy="2308284"/>
          </a:xfrm>
          <a:prstGeom prst="rect">
            <a:avLst/>
          </a:prstGeom>
          <a:noFill/>
          <a:ln>
            <a:noFill/>
          </a:ln>
        </p:spPr>
        <p:txBody>
          <a:bodyPr spcFirstLastPara="1" wrap="square" lIns="91425" tIns="45700" rIns="91425" bIns="45700" anchor="t" anchorCtr="0">
            <a:spAutoFit/>
          </a:bodyPr>
          <a:lstStyle/>
          <a:p>
            <a:pPr marR="0" lvl="0" algn="l" rtl="0">
              <a:spcBef>
                <a:spcPts val="0"/>
              </a:spcBef>
              <a:spcAft>
                <a:spcPts val="0"/>
              </a:spcAft>
            </a:pPr>
            <a:r>
              <a:rPr lang="pl-PL" sz="1200" b="1" dirty="0">
                <a:solidFill>
                  <a:schemeClr val="dk1"/>
                </a:solidFill>
                <a:latin typeface="Arial Rounded"/>
                <a:ea typeface="Arial Rounded"/>
                <a:cs typeface="Arial Rounded"/>
                <a:sym typeface="Arial Rounded"/>
              </a:rPr>
              <a:t>Formy oszczędzania:</a:t>
            </a:r>
          </a:p>
          <a:p>
            <a:pPr marR="0" lvl="0" algn="l" rtl="0">
              <a:spcBef>
                <a:spcPts val="0"/>
              </a:spcBef>
              <a:spcAft>
                <a:spcPts val="0"/>
              </a:spcAft>
            </a:pPr>
            <a:endParaRPr lang="pl-PL" sz="1200" b="1" dirty="0">
              <a:solidFill>
                <a:schemeClr val="dk1"/>
              </a:solidFill>
              <a:latin typeface="Arial Rounded"/>
              <a:ea typeface="Arial Rounded"/>
              <a:cs typeface="Arial Rounded"/>
              <a:sym typeface="Arial Rounded"/>
            </a:endParaRPr>
          </a:p>
          <a:p>
            <a:pPr marL="228600" marR="0" lvl="0" indent="-228600" algn="l" rtl="0">
              <a:lnSpc>
                <a:spcPct val="200000"/>
              </a:lnSpc>
              <a:spcBef>
                <a:spcPts val="0"/>
              </a:spcBef>
              <a:spcAft>
                <a:spcPts val="0"/>
              </a:spcAft>
              <a:buFont typeface="+mj-lt"/>
              <a:buAutoNum type="arabicPeriod"/>
            </a:pPr>
            <a:r>
              <a:rPr lang="pl-PL" sz="1200" b="1" dirty="0">
                <a:solidFill>
                  <a:schemeClr val="dk1"/>
                </a:solidFill>
                <a:latin typeface="Arial Rounded"/>
                <a:ea typeface="Arial Rounded"/>
                <a:cs typeface="Arial Rounded"/>
                <a:sym typeface="Arial Rounded"/>
              </a:rPr>
              <a:t>„Skarpeta”</a:t>
            </a:r>
          </a:p>
          <a:p>
            <a:pPr marL="228600" marR="0" lvl="0" indent="-228600" algn="l" rtl="0">
              <a:lnSpc>
                <a:spcPct val="200000"/>
              </a:lnSpc>
              <a:spcBef>
                <a:spcPts val="0"/>
              </a:spcBef>
              <a:spcAft>
                <a:spcPts val="0"/>
              </a:spcAft>
              <a:buFont typeface="+mj-lt"/>
              <a:buAutoNum type="arabicPeriod"/>
            </a:pPr>
            <a:r>
              <a:rPr lang="pl-PL" sz="1200" b="1" dirty="0">
                <a:solidFill>
                  <a:schemeClr val="dk1"/>
                </a:solidFill>
                <a:latin typeface="Arial Rounded"/>
                <a:ea typeface="Arial Rounded"/>
                <a:cs typeface="Arial Rounded"/>
                <a:sym typeface="Arial Rounded"/>
              </a:rPr>
              <a:t>Rachunek bankowy</a:t>
            </a:r>
          </a:p>
          <a:p>
            <a:pPr marL="228600" marR="0" lvl="0" indent="-228600" algn="l" rtl="0">
              <a:lnSpc>
                <a:spcPct val="200000"/>
              </a:lnSpc>
              <a:spcBef>
                <a:spcPts val="0"/>
              </a:spcBef>
              <a:spcAft>
                <a:spcPts val="0"/>
              </a:spcAft>
              <a:buFont typeface="+mj-lt"/>
              <a:buAutoNum type="arabicPeriod"/>
            </a:pPr>
            <a:r>
              <a:rPr lang="pl-PL" sz="1200" b="1" dirty="0">
                <a:solidFill>
                  <a:schemeClr val="dk1"/>
                </a:solidFill>
                <a:latin typeface="Arial Rounded"/>
                <a:ea typeface="Arial Rounded"/>
                <a:cs typeface="Arial Rounded"/>
                <a:sym typeface="Arial Rounded"/>
              </a:rPr>
              <a:t>Lokata bankowa – oprocentowanie stałe, zmienne, progresywne</a:t>
            </a:r>
          </a:p>
          <a:p>
            <a:pPr marL="228600" marR="0" lvl="0" indent="-228600" algn="l" rtl="0">
              <a:lnSpc>
                <a:spcPct val="200000"/>
              </a:lnSpc>
              <a:spcBef>
                <a:spcPts val="0"/>
              </a:spcBef>
              <a:spcAft>
                <a:spcPts val="0"/>
              </a:spcAft>
              <a:buFont typeface="+mj-lt"/>
              <a:buAutoNum type="arabicPeriod"/>
            </a:pPr>
            <a:r>
              <a:rPr lang="pl-PL" sz="1200" b="1" dirty="0">
                <a:solidFill>
                  <a:schemeClr val="dk1"/>
                </a:solidFill>
                <a:latin typeface="Arial Rounded"/>
                <a:ea typeface="Arial Rounded"/>
                <a:cs typeface="Arial Rounded"/>
                <a:sym typeface="Arial Rounded"/>
              </a:rPr>
              <a:t>Konto oszczędzające</a:t>
            </a:r>
          </a:p>
          <a:p>
            <a:pPr marL="228600" marR="0" lvl="0" indent="-228600" algn="l" rtl="0">
              <a:lnSpc>
                <a:spcPct val="200000"/>
              </a:lnSpc>
              <a:spcBef>
                <a:spcPts val="0"/>
              </a:spcBef>
              <a:spcAft>
                <a:spcPts val="0"/>
              </a:spcAft>
              <a:buFont typeface="+mj-lt"/>
              <a:buAutoNum type="arabicPeriod"/>
            </a:pPr>
            <a:r>
              <a:rPr lang="pl-PL" sz="1200" b="1" dirty="0">
                <a:solidFill>
                  <a:schemeClr val="dk1"/>
                </a:solidFill>
                <a:latin typeface="Arial Rounded"/>
                <a:ea typeface="Arial Rounded"/>
                <a:cs typeface="Arial Rounded"/>
                <a:sym typeface="Arial Rounded"/>
              </a:rPr>
              <a:t>Obligacje</a:t>
            </a:r>
          </a:p>
        </p:txBody>
      </p:sp>
      <p:pic>
        <p:nvPicPr>
          <p:cNvPr id="149" name="Google Shape;149;p3"/>
          <p:cNvPicPr preferRelativeResize="0"/>
          <p:nvPr/>
        </p:nvPicPr>
        <p:blipFill rotWithShape="1">
          <a:blip r:embed="rId3">
            <a:alphaModFix/>
          </a:blip>
          <a:srcRect/>
          <a:stretch/>
        </p:blipFill>
        <p:spPr>
          <a:xfrm>
            <a:off x="6639152" y="49998"/>
            <a:ext cx="1731135" cy="865568"/>
          </a:xfrm>
          <a:prstGeom prst="rect">
            <a:avLst/>
          </a:prstGeom>
          <a:noFill/>
          <a:ln>
            <a:noFill/>
          </a:ln>
        </p:spPr>
      </p:pic>
      <p:pic>
        <p:nvPicPr>
          <p:cNvPr id="150" name="Google Shape;150;p3"/>
          <p:cNvPicPr preferRelativeResize="0"/>
          <p:nvPr/>
        </p:nvPicPr>
        <p:blipFill rotWithShape="1">
          <a:blip r:embed="rId4">
            <a:alphaModFix/>
          </a:blip>
          <a:srcRect/>
          <a:stretch/>
        </p:blipFill>
        <p:spPr>
          <a:xfrm>
            <a:off x="286314" y="4609817"/>
            <a:ext cx="1811459" cy="450275"/>
          </a:xfrm>
          <a:prstGeom prst="rect">
            <a:avLst/>
          </a:prstGeom>
          <a:noFill/>
          <a:ln>
            <a:noFill/>
          </a:ln>
        </p:spPr>
      </p:pic>
      <p:sp>
        <p:nvSpPr>
          <p:cNvPr id="151" name="Google Shape;151;p3"/>
          <p:cNvSpPr txBox="1"/>
          <p:nvPr/>
        </p:nvSpPr>
        <p:spPr>
          <a:xfrm>
            <a:off x="2123728" y="4690760"/>
            <a:ext cx="6930323"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pl-PL" sz="900">
                <a:solidFill>
                  <a:schemeClr val="dk1"/>
                </a:solidFill>
                <a:latin typeface="Calibri"/>
                <a:ea typeface="Calibri"/>
                <a:cs typeface="Calibri"/>
                <a:sym typeface="Calibri"/>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sz="900">
              <a:solidFill>
                <a:schemeClr val="dk1"/>
              </a:solidFill>
              <a:latin typeface="Calibri"/>
              <a:ea typeface="Calibri"/>
              <a:cs typeface="Calibri"/>
              <a:sym typeface="Calibri"/>
            </a:endParaRPr>
          </a:p>
        </p:txBody>
      </p:sp>
      <p:sp>
        <p:nvSpPr>
          <p:cNvPr id="153" name="Google Shape;153;p3"/>
          <p:cNvSpPr/>
          <p:nvPr/>
        </p:nvSpPr>
        <p:spPr>
          <a:xfrm>
            <a:off x="1623719" y="1461408"/>
            <a:ext cx="5985732" cy="351000"/>
          </a:xfrm>
          <a:prstGeom prst="roundRect">
            <a:avLst>
              <a:gd name="adj" fmla="val 16667"/>
            </a:avLst>
          </a:prstGeom>
          <a:solidFill>
            <a:srgbClr val="F6B1A2"/>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pl-PL" dirty="0"/>
              <a:t>FORMY OSZCZĘDZANIA I INWESTOWANIA</a:t>
            </a:r>
            <a:endParaRPr dirty="0"/>
          </a:p>
        </p:txBody>
      </p:sp>
      <p:sp>
        <p:nvSpPr>
          <p:cNvPr id="155" name="Google Shape;155;p3"/>
          <p:cNvSpPr/>
          <p:nvPr/>
        </p:nvSpPr>
        <p:spPr>
          <a:xfrm>
            <a:off x="1721214" y="478432"/>
            <a:ext cx="433604" cy="437134"/>
          </a:xfrm>
          <a:custGeom>
            <a:avLst/>
            <a:gdLst/>
            <a:ahLst/>
            <a:cxnLst/>
            <a:rect l="l" t="t" r="r" b="b"/>
            <a:pathLst>
              <a:path w="3208412" h="3234532" extrusionOk="0">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Tree>
    <p:extLst>
      <p:ext uri="{BB962C8B-B14F-4D97-AF65-F5344CB8AC3E}">
        <p14:creationId xmlns:p14="http://schemas.microsoft.com/office/powerpoint/2010/main" val="11705046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3"/>
          <p:cNvSpPr/>
          <p:nvPr/>
        </p:nvSpPr>
        <p:spPr>
          <a:xfrm>
            <a:off x="1692336" y="1263749"/>
            <a:ext cx="5904000" cy="72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7" name="Google Shape;147;p3"/>
          <p:cNvSpPr txBox="1"/>
          <p:nvPr/>
        </p:nvSpPr>
        <p:spPr>
          <a:xfrm>
            <a:off x="1629905" y="2011463"/>
            <a:ext cx="6110447" cy="2031285"/>
          </a:xfrm>
          <a:prstGeom prst="rect">
            <a:avLst/>
          </a:prstGeom>
          <a:noFill/>
          <a:ln>
            <a:noFill/>
          </a:ln>
        </p:spPr>
        <p:txBody>
          <a:bodyPr spcFirstLastPara="1" wrap="square" lIns="91425" tIns="45700" rIns="91425" bIns="45700" anchor="t" anchorCtr="0">
            <a:spAutoFit/>
          </a:bodyPr>
          <a:lstStyle/>
          <a:p>
            <a:pPr marR="0" lvl="0" algn="l" rtl="0">
              <a:lnSpc>
                <a:spcPct val="300000"/>
              </a:lnSpc>
              <a:spcBef>
                <a:spcPts val="0"/>
              </a:spcBef>
              <a:spcAft>
                <a:spcPts val="0"/>
              </a:spcAft>
            </a:pPr>
            <a:r>
              <a:rPr lang="pl-PL" sz="1200" b="1" dirty="0">
                <a:solidFill>
                  <a:schemeClr val="dk1"/>
                </a:solidFill>
                <a:latin typeface="Arial Rounded"/>
                <a:ea typeface="Arial Rounded"/>
                <a:cs typeface="Arial Rounded"/>
                <a:sym typeface="Arial Rounded"/>
              </a:rPr>
              <a:t> </a:t>
            </a:r>
            <a:r>
              <a:rPr lang="pl-PL" b="1" dirty="0">
                <a:solidFill>
                  <a:schemeClr val="dk1"/>
                </a:solidFill>
                <a:latin typeface="Arial Rounded"/>
                <a:ea typeface="Arial Rounded"/>
                <a:cs typeface="Arial Rounded"/>
                <a:sym typeface="Arial Rounded"/>
              </a:rPr>
              <a:t>INWESTYCJA = OSZCZĘDZANIE + RYZYKO</a:t>
            </a:r>
          </a:p>
          <a:p>
            <a:pPr marL="171450" marR="0" lvl="0" indent="-171450" algn="l" rtl="0">
              <a:lnSpc>
                <a:spcPct val="300000"/>
              </a:lnSpc>
              <a:spcBef>
                <a:spcPts val="0"/>
              </a:spcBef>
              <a:spcAft>
                <a:spcPts val="0"/>
              </a:spcAft>
              <a:buFont typeface="Arial" panose="020B0604020202020204" pitchFamily="34" charset="0"/>
              <a:buChar char="•"/>
            </a:pPr>
            <a:r>
              <a:rPr lang="pl-PL" b="1" dirty="0">
                <a:solidFill>
                  <a:schemeClr val="dk1"/>
                </a:solidFill>
                <a:latin typeface="Arial Rounded"/>
                <a:ea typeface="Arial Rounded"/>
                <a:cs typeface="Arial Rounded"/>
                <a:sym typeface="Arial Rounded"/>
              </a:rPr>
              <a:t>Aby inwestować potrzebujemy oszczędności</a:t>
            </a:r>
          </a:p>
          <a:p>
            <a:pPr marL="171450" marR="0" lvl="0" indent="-171450" algn="l" rtl="0">
              <a:lnSpc>
                <a:spcPct val="300000"/>
              </a:lnSpc>
              <a:spcBef>
                <a:spcPts val="0"/>
              </a:spcBef>
              <a:spcAft>
                <a:spcPts val="0"/>
              </a:spcAft>
              <a:buFont typeface="Arial" panose="020B0604020202020204" pitchFamily="34" charset="0"/>
              <a:buChar char="•"/>
            </a:pPr>
            <a:r>
              <a:rPr lang="pl-PL" b="1" dirty="0">
                <a:solidFill>
                  <a:schemeClr val="dk1"/>
                </a:solidFill>
                <a:latin typeface="Arial Rounded"/>
                <a:ea typeface="Arial Rounded"/>
                <a:cs typeface="Arial Rounded"/>
                <a:sym typeface="Arial Rounded"/>
              </a:rPr>
              <a:t>Nie ma pewnych inwestycji</a:t>
            </a:r>
          </a:p>
        </p:txBody>
      </p:sp>
      <p:pic>
        <p:nvPicPr>
          <p:cNvPr id="149" name="Google Shape;149;p3"/>
          <p:cNvPicPr preferRelativeResize="0"/>
          <p:nvPr/>
        </p:nvPicPr>
        <p:blipFill rotWithShape="1">
          <a:blip r:embed="rId3">
            <a:alphaModFix/>
          </a:blip>
          <a:srcRect/>
          <a:stretch/>
        </p:blipFill>
        <p:spPr>
          <a:xfrm>
            <a:off x="6639152" y="49998"/>
            <a:ext cx="1731135" cy="865568"/>
          </a:xfrm>
          <a:prstGeom prst="rect">
            <a:avLst/>
          </a:prstGeom>
          <a:noFill/>
          <a:ln>
            <a:noFill/>
          </a:ln>
        </p:spPr>
      </p:pic>
      <p:pic>
        <p:nvPicPr>
          <p:cNvPr id="150" name="Google Shape;150;p3"/>
          <p:cNvPicPr preferRelativeResize="0"/>
          <p:nvPr/>
        </p:nvPicPr>
        <p:blipFill rotWithShape="1">
          <a:blip r:embed="rId4">
            <a:alphaModFix/>
          </a:blip>
          <a:srcRect/>
          <a:stretch/>
        </p:blipFill>
        <p:spPr>
          <a:xfrm>
            <a:off x="286314" y="4609817"/>
            <a:ext cx="1811459" cy="450275"/>
          </a:xfrm>
          <a:prstGeom prst="rect">
            <a:avLst/>
          </a:prstGeom>
          <a:noFill/>
          <a:ln>
            <a:noFill/>
          </a:ln>
        </p:spPr>
      </p:pic>
      <p:sp>
        <p:nvSpPr>
          <p:cNvPr id="151" name="Google Shape;151;p3"/>
          <p:cNvSpPr txBox="1"/>
          <p:nvPr/>
        </p:nvSpPr>
        <p:spPr>
          <a:xfrm>
            <a:off x="2123728" y="4690760"/>
            <a:ext cx="6930323"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pl-PL" sz="900">
                <a:solidFill>
                  <a:schemeClr val="dk1"/>
                </a:solidFill>
                <a:latin typeface="Calibri"/>
                <a:ea typeface="Calibri"/>
                <a:cs typeface="Calibri"/>
                <a:sym typeface="Calibri"/>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sz="900">
              <a:solidFill>
                <a:schemeClr val="dk1"/>
              </a:solidFill>
              <a:latin typeface="Calibri"/>
              <a:ea typeface="Calibri"/>
              <a:cs typeface="Calibri"/>
              <a:sym typeface="Calibri"/>
            </a:endParaRPr>
          </a:p>
        </p:txBody>
      </p:sp>
      <p:sp>
        <p:nvSpPr>
          <p:cNvPr id="153" name="Google Shape;153;p3"/>
          <p:cNvSpPr/>
          <p:nvPr/>
        </p:nvSpPr>
        <p:spPr>
          <a:xfrm>
            <a:off x="1623719" y="1461408"/>
            <a:ext cx="5985732" cy="351000"/>
          </a:xfrm>
          <a:prstGeom prst="roundRect">
            <a:avLst>
              <a:gd name="adj" fmla="val 16667"/>
            </a:avLst>
          </a:prstGeom>
          <a:solidFill>
            <a:srgbClr val="F6B1A2"/>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pl-PL" dirty="0"/>
              <a:t>FORMY OSZCZĘDZANIA I INWESTOWANIA</a:t>
            </a:r>
            <a:endParaRPr dirty="0"/>
          </a:p>
        </p:txBody>
      </p:sp>
      <p:sp>
        <p:nvSpPr>
          <p:cNvPr id="155" name="Google Shape;155;p3"/>
          <p:cNvSpPr/>
          <p:nvPr/>
        </p:nvSpPr>
        <p:spPr>
          <a:xfrm>
            <a:off x="1721214" y="478432"/>
            <a:ext cx="433604" cy="437134"/>
          </a:xfrm>
          <a:custGeom>
            <a:avLst/>
            <a:gdLst/>
            <a:ahLst/>
            <a:cxnLst/>
            <a:rect l="l" t="t" r="r" b="b"/>
            <a:pathLst>
              <a:path w="3208412" h="3234532" extrusionOk="0">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Tree>
    <p:extLst>
      <p:ext uri="{BB962C8B-B14F-4D97-AF65-F5344CB8AC3E}">
        <p14:creationId xmlns:p14="http://schemas.microsoft.com/office/powerpoint/2010/main" val="7015239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3"/>
          <p:cNvSpPr/>
          <p:nvPr/>
        </p:nvSpPr>
        <p:spPr>
          <a:xfrm>
            <a:off x="1692336" y="1263749"/>
            <a:ext cx="5904000" cy="72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7" name="Google Shape;147;p3"/>
          <p:cNvSpPr txBox="1"/>
          <p:nvPr/>
        </p:nvSpPr>
        <p:spPr>
          <a:xfrm>
            <a:off x="1692336" y="2074932"/>
            <a:ext cx="6110447" cy="2354450"/>
          </a:xfrm>
          <a:prstGeom prst="rect">
            <a:avLst/>
          </a:prstGeom>
          <a:noFill/>
          <a:ln>
            <a:noFill/>
          </a:ln>
        </p:spPr>
        <p:txBody>
          <a:bodyPr spcFirstLastPara="1" wrap="square" lIns="91425" tIns="45700" rIns="91425" bIns="45700" anchor="t" anchorCtr="0">
            <a:spAutoFit/>
          </a:bodyPr>
          <a:lstStyle/>
          <a:p>
            <a:pPr marR="0" lvl="0" algn="ctr" rtl="0">
              <a:lnSpc>
                <a:spcPct val="150000"/>
              </a:lnSpc>
              <a:spcBef>
                <a:spcPts val="0"/>
              </a:spcBef>
              <a:spcAft>
                <a:spcPts val="0"/>
              </a:spcAft>
            </a:pPr>
            <a:r>
              <a:rPr lang="pl-PL" b="1" dirty="0">
                <a:solidFill>
                  <a:srgbClr val="FF0000"/>
                </a:solidFill>
                <a:latin typeface="Arial Rounded"/>
                <a:ea typeface="Arial Rounded"/>
                <a:cs typeface="Arial Rounded"/>
                <a:sym typeface="Arial Rounded"/>
              </a:rPr>
              <a:t>Lokata bankowa </a:t>
            </a:r>
            <a:r>
              <a:rPr lang="pl-PL" b="1" dirty="0">
                <a:solidFill>
                  <a:schemeClr val="dk1"/>
                </a:solidFill>
                <a:latin typeface="Arial Rounded"/>
                <a:ea typeface="Arial Rounded"/>
                <a:cs typeface="Arial Rounded"/>
                <a:sym typeface="Arial Rounded"/>
              </a:rPr>
              <a:t>polega na zdeponowaniu w banku </a:t>
            </a:r>
          </a:p>
          <a:p>
            <a:pPr marR="0" lvl="0" algn="ctr" rtl="0">
              <a:lnSpc>
                <a:spcPct val="150000"/>
              </a:lnSpc>
              <a:spcBef>
                <a:spcPts val="0"/>
              </a:spcBef>
              <a:spcAft>
                <a:spcPts val="0"/>
              </a:spcAft>
            </a:pPr>
            <a:r>
              <a:rPr lang="pl-PL" b="1" dirty="0">
                <a:solidFill>
                  <a:schemeClr val="dk1"/>
                </a:solidFill>
                <a:latin typeface="Arial Rounded"/>
                <a:ea typeface="Arial Rounded"/>
                <a:cs typeface="Arial Rounded"/>
                <a:sym typeface="Arial Rounded"/>
              </a:rPr>
              <a:t>pewnej sumy pieniędzy na określony z góry czas. </a:t>
            </a:r>
          </a:p>
          <a:p>
            <a:pPr marR="0" lvl="0" algn="ctr" rtl="0">
              <a:lnSpc>
                <a:spcPct val="150000"/>
              </a:lnSpc>
              <a:spcBef>
                <a:spcPts val="0"/>
              </a:spcBef>
              <a:spcAft>
                <a:spcPts val="0"/>
              </a:spcAft>
            </a:pPr>
            <a:r>
              <a:rPr lang="pl-PL" b="1" dirty="0">
                <a:solidFill>
                  <a:schemeClr val="dk1"/>
                </a:solidFill>
                <a:latin typeface="Arial Rounded"/>
                <a:ea typeface="Arial Rounded"/>
                <a:cs typeface="Arial Rounded"/>
                <a:sym typeface="Arial Rounded"/>
              </a:rPr>
              <a:t>Po jego upływie bank zwraca nam pełną sumę </a:t>
            </a:r>
          </a:p>
          <a:p>
            <a:pPr marR="0" lvl="0" algn="ctr" rtl="0">
              <a:lnSpc>
                <a:spcPct val="150000"/>
              </a:lnSpc>
              <a:spcBef>
                <a:spcPts val="0"/>
              </a:spcBef>
              <a:spcAft>
                <a:spcPts val="0"/>
              </a:spcAft>
            </a:pPr>
            <a:r>
              <a:rPr lang="pl-PL" b="1" dirty="0">
                <a:solidFill>
                  <a:schemeClr val="dk1"/>
                </a:solidFill>
                <a:latin typeface="Arial Rounded"/>
                <a:ea typeface="Arial Rounded"/>
                <a:cs typeface="Arial Rounded"/>
                <a:sym typeface="Arial Rounded"/>
              </a:rPr>
              <a:t>powiększoną o odsetki. </a:t>
            </a:r>
          </a:p>
          <a:p>
            <a:pPr marR="0" lvl="0" algn="ctr" rtl="0">
              <a:lnSpc>
                <a:spcPct val="150000"/>
              </a:lnSpc>
              <a:spcBef>
                <a:spcPts val="0"/>
              </a:spcBef>
              <a:spcAft>
                <a:spcPts val="0"/>
              </a:spcAft>
            </a:pPr>
            <a:r>
              <a:rPr lang="pl-PL" b="1" dirty="0">
                <a:solidFill>
                  <a:schemeClr val="dk1"/>
                </a:solidFill>
                <a:latin typeface="Arial Rounded"/>
                <a:ea typeface="Arial Rounded"/>
                <a:cs typeface="Arial Rounded"/>
                <a:sym typeface="Arial Rounded"/>
              </a:rPr>
              <a:t>Cel: Ochrona wartości kapitału</a:t>
            </a:r>
          </a:p>
          <a:p>
            <a:pPr marR="0" lvl="0" algn="ctr" rtl="0">
              <a:lnSpc>
                <a:spcPct val="150000"/>
              </a:lnSpc>
              <a:spcBef>
                <a:spcPts val="0"/>
              </a:spcBef>
              <a:spcAft>
                <a:spcPts val="0"/>
              </a:spcAft>
            </a:pPr>
            <a:r>
              <a:rPr lang="pl-PL" b="1" dirty="0">
                <a:solidFill>
                  <a:schemeClr val="dk1"/>
                </a:solidFill>
                <a:latin typeface="Arial Rounded"/>
                <a:ea typeface="Arial Rounded"/>
                <a:cs typeface="Arial Rounded"/>
                <a:sym typeface="Arial Rounded"/>
              </a:rPr>
              <a:t>Charakterystyka: </a:t>
            </a:r>
          </a:p>
          <a:p>
            <a:pPr marR="0" lvl="0" algn="ctr" rtl="0">
              <a:lnSpc>
                <a:spcPct val="150000"/>
              </a:lnSpc>
              <a:spcBef>
                <a:spcPts val="0"/>
              </a:spcBef>
              <a:spcAft>
                <a:spcPts val="0"/>
              </a:spcAft>
            </a:pPr>
            <a:r>
              <a:rPr lang="pl-PL" b="1" dirty="0">
                <a:solidFill>
                  <a:schemeClr val="dk1"/>
                </a:solidFill>
                <a:latin typeface="Arial Rounded"/>
                <a:ea typeface="Arial Rounded"/>
                <a:cs typeface="Arial Rounded"/>
                <a:sym typeface="Arial Rounded"/>
              </a:rPr>
              <a:t>Bardzo niski poziom ryzyka, niski poziom zysku z inwestycji.</a:t>
            </a:r>
          </a:p>
        </p:txBody>
      </p:sp>
      <p:pic>
        <p:nvPicPr>
          <p:cNvPr id="149" name="Google Shape;149;p3"/>
          <p:cNvPicPr preferRelativeResize="0"/>
          <p:nvPr/>
        </p:nvPicPr>
        <p:blipFill rotWithShape="1">
          <a:blip r:embed="rId3">
            <a:alphaModFix/>
          </a:blip>
          <a:srcRect/>
          <a:stretch/>
        </p:blipFill>
        <p:spPr>
          <a:xfrm>
            <a:off x="6639152" y="49998"/>
            <a:ext cx="1731135" cy="865568"/>
          </a:xfrm>
          <a:prstGeom prst="rect">
            <a:avLst/>
          </a:prstGeom>
          <a:noFill/>
          <a:ln>
            <a:noFill/>
          </a:ln>
        </p:spPr>
      </p:pic>
      <p:pic>
        <p:nvPicPr>
          <p:cNvPr id="150" name="Google Shape;150;p3"/>
          <p:cNvPicPr preferRelativeResize="0"/>
          <p:nvPr/>
        </p:nvPicPr>
        <p:blipFill rotWithShape="1">
          <a:blip r:embed="rId4">
            <a:alphaModFix/>
          </a:blip>
          <a:srcRect/>
          <a:stretch/>
        </p:blipFill>
        <p:spPr>
          <a:xfrm>
            <a:off x="286314" y="4609817"/>
            <a:ext cx="1811459" cy="450275"/>
          </a:xfrm>
          <a:prstGeom prst="rect">
            <a:avLst/>
          </a:prstGeom>
          <a:noFill/>
          <a:ln>
            <a:noFill/>
          </a:ln>
        </p:spPr>
      </p:pic>
      <p:sp>
        <p:nvSpPr>
          <p:cNvPr id="151" name="Google Shape;151;p3"/>
          <p:cNvSpPr txBox="1"/>
          <p:nvPr/>
        </p:nvSpPr>
        <p:spPr>
          <a:xfrm>
            <a:off x="2123728" y="4690760"/>
            <a:ext cx="6930323"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pl-PL" sz="900">
                <a:solidFill>
                  <a:schemeClr val="dk1"/>
                </a:solidFill>
                <a:latin typeface="Calibri"/>
                <a:ea typeface="Calibri"/>
                <a:cs typeface="Calibri"/>
                <a:sym typeface="Calibri"/>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sz="900">
              <a:solidFill>
                <a:schemeClr val="dk1"/>
              </a:solidFill>
              <a:latin typeface="Calibri"/>
              <a:ea typeface="Calibri"/>
              <a:cs typeface="Calibri"/>
              <a:sym typeface="Calibri"/>
            </a:endParaRPr>
          </a:p>
        </p:txBody>
      </p:sp>
      <p:sp>
        <p:nvSpPr>
          <p:cNvPr id="153" name="Google Shape;153;p3"/>
          <p:cNvSpPr/>
          <p:nvPr/>
        </p:nvSpPr>
        <p:spPr>
          <a:xfrm>
            <a:off x="1651470" y="1482689"/>
            <a:ext cx="5985732" cy="351000"/>
          </a:xfrm>
          <a:prstGeom prst="roundRect">
            <a:avLst>
              <a:gd name="adj" fmla="val 16667"/>
            </a:avLst>
          </a:prstGeom>
          <a:solidFill>
            <a:srgbClr val="F6B1A2"/>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pl-PL" dirty="0"/>
              <a:t>FORMY OSZCZĘDZANIA I INWESTOWANIA</a:t>
            </a:r>
            <a:endParaRPr dirty="0"/>
          </a:p>
        </p:txBody>
      </p:sp>
      <p:sp>
        <p:nvSpPr>
          <p:cNvPr id="155" name="Google Shape;155;p3"/>
          <p:cNvSpPr/>
          <p:nvPr/>
        </p:nvSpPr>
        <p:spPr>
          <a:xfrm>
            <a:off x="1721214" y="478432"/>
            <a:ext cx="433604" cy="437134"/>
          </a:xfrm>
          <a:custGeom>
            <a:avLst/>
            <a:gdLst/>
            <a:ahLst/>
            <a:cxnLst/>
            <a:rect l="l" t="t" r="r" b="b"/>
            <a:pathLst>
              <a:path w="3208412" h="3234532" extrusionOk="0">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Tree>
    <p:extLst>
      <p:ext uri="{BB962C8B-B14F-4D97-AF65-F5344CB8AC3E}">
        <p14:creationId xmlns:p14="http://schemas.microsoft.com/office/powerpoint/2010/main" val="16735484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3"/>
          <p:cNvSpPr/>
          <p:nvPr/>
        </p:nvSpPr>
        <p:spPr>
          <a:xfrm>
            <a:off x="1692336" y="1263749"/>
            <a:ext cx="5904000" cy="72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7" name="Google Shape;147;p3"/>
          <p:cNvSpPr txBox="1"/>
          <p:nvPr/>
        </p:nvSpPr>
        <p:spPr>
          <a:xfrm>
            <a:off x="1692336" y="2074932"/>
            <a:ext cx="6110447" cy="2354450"/>
          </a:xfrm>
          <a:prstGeom prst="rect">
            <a:avLst/>
          </a:prstGeom>
          <a:noFill/>
          <a:ln>
            <a:noFill/>
          </a:ln>
        </p:spPr>
        <p:txBody>
          <a:bodyPr spcFirstLastPara="1" wrap="square" lIns="91425" tIns="45700" rIns="91425" bIns="45700" anchor="t" anchorCtr="0">
            <a:spAutoFit/>
          </a:bodyPr>
          <a:lstStyle/>
          <a:p>
            <a:pPr marR="0" lvl="0" algn="just" rtl="0">
              <a:lnSpc>
                <a:spcPct val="150000"/>
              </a:lnSpc>
              <a:spcBef>
                <a:spcPts val="0"/>
              </a:spcBef>
              <a:spcAft>
                <a:spcPts val="0"/>
              </a:spcAft>
            </a:pPr>
            <a:r>
              <a:rPr lang="pl-PL" b="1" dirty="0">
                <a:solidFill>
                  <a:srgbClr val="FF0000"/>
                </a:solidFill>
                <a:latin typeface="Arial Rounded"/>
                <a:ea typeface="Arial Rounded"/>
                <a:cs typeface="Arial Rounded"/>
                <a:sym typeface="Arial Rounded"/>
              </a:rPr>
              <a:t>Najistotniejsze parametry lokat:</a:t>
            </a:r>
          </a:p>
          <a:p>
            <a:pPr marL="342900" marR="0" lvl="0" indent="-342900" algn="just" rtl="0">
              <a:lnSpc>
                <a:spcPct val="150000"/>
              </a:lnSpc>
              <a:spcBef>
                <a:spcPts val="0"/>
              </a:spcBef>
              <a:spcAft>
                <a:spcPts val="0"/>
              </a:spcAft>
              <a:buFont typeface="+mj-lt"/>
              <a:buAutoNum type="arabicPeriod"/>
            </a:pPr>
            <a:r>
              <a:rPr lang="pl-PL" b="1" dirty="0">
                <a:solidFill>
                  <a:schemeClr val="dk1"/>
                </a:solidFill>
                <a:latin typeface="Arial Rounded"/>
                <a:ea typeface="Arial Rounded"/>
                <a:cs typeface="Arial Rounded"/>
                <a:sym typeface="Arial Rounded"/>
              </a:rPr>
              <a:t>Czas trwania umowy</a:t>
            </a:r>
          </a:p>
          <a:p>
            <a:pPr marL="342900" marR="0" lvl="0" indent="-342900" algn="just" rtl="0">
              <a:lnSpc>
                <a:spcPct val="150000"/>
              </a:lnSpc>
              <a:spcBef>
                <a:spcPts val="0"/>
              </a:spcBef>
              <a:spcAft>
                <a:spcPts val="0"/>
              </a:spcAft>
              <a:buFont typeface="+mj-lt"/>
              <a:buAutoNum type="arabicPeriod"/>
            </a:pPr>
            <a:r>
              <a:rPr lang="pl-PL" b="1" dirty="0">
                <a:solidFill>
                  <a:schemeClr val="dk1"/>
                </a:solidFill>
                <a:latin typeface="Arial Rounded"/>
                <a:ea typeface="Arial Rounded"/>
                <a:cs typeface="Arial Rounded"/>
                <a:sym typeface="Arial Rounded"/>
              </a:rPr>
              <a:t>Wysokość oprocentowania</a:t>
            </a:r>
          </a:p>
          <a:p>
            <a:pPr marL="342900" marR="0" lvl="0" indent="-342900" algn="just" rtl="0">
              <a:lnSpc>
                <a:spcPct val="150000"/>
              </a:lnSpc>
              <a:spcBef>
                <a:spcPts val="0"/>
              </a:spcBef>
              <a:spcAft>
                <a:spcPts val="0"/>
              </a:spcAft>
              <a:buFont typeface="+mj-lt"/>
              <a:buAutoNum type="arabicPeriod"/>
            </a:pPr>
            <a:r>
              <a:rPr lang="pl-PL" b="1" dirty="0">
                <a:solidFill>
                  <a:schemeClr val="dk1"/>
                </a:solidFill>
                <a:latin typeface="Arial Rounded"/>
                <a:ea typeface="Arial Rounded"/>
                <a:cs typeface="Arial Rounded"/>
                <a:sym typeface="Arial Rounded"/>
              </a:rPr>
              <a:t>Rodzaj oprocentowania: stałe lub zmienne</a:t>
            </a:r>
          </a:p>
          <a:p>
            <a:pPr marL="342900" marR="0" lvl="0" indent="-342900" algn="just" rtl="0">
              <a:lnSpc>
                <a:spcPct val="150000"/>
              </a:lnSpc>
              <a:spcBef>
                <a:spcPts val="0"/>
              </a:spcBef>
              <a:spcAft>
                <a:spcPts val="0"/>
              </a:spcAft>
              <a:buFont typeface="+mj-lt"/>
              <a:buAutoNum type="arabicPeriod"/>
            </a:pPr>
            <a:r>
              <a:rPr lang="pl-PL" b="1" dirty="0">
                <a:solidFill>
                  <a:schemeClr val="dk1"/>
                </a:solidFill>
                <a:latin typeface="Arial Rounded"/>
                <a:ea typeface="Arial Rounded"/>
                <a:cs typeface="Arial Rounded"/>
                <a:sym typeface="Arial Rounded"/>
              </a:rPr>
              <a:t>Częstotliwość kapitalizacji odsetek: od dziennych do realizowanych na koniec umowy</a:t>
            </a:r>
          </a:p>
          <a:p>
            <a:pPr marL="342900" marR="0" lvl="0" indent="-342900" algn="just" rtl="0">
              <a:lnSpc>
                <a:spcPct val="150000"/>
              </a:lnSpc>
              <a:spcBef>
                <a:spcPts val="0"/>
              </a:spcBef>
              <a:spcAft>
                <a:spcPts val="0"/>
              </a:spcAft>
              <a:buFont typeface="+mj-lt"/>
              <a:buAutoNum type="arabicPeriod"/>
            </a:pPr>
            <a:r>
              <a:rPr lang="pl-PL" b="1" dirty="0">
                <a:solidFill>
                  <a:schemeClr val="dk1"/>
                </a:solidFill>
                <a:latin typeface="Arial Rounded"/>
                <a:ea typeface="Arial Rounded"/>
                <a:cs typeface="Arial Rounded"/>
                <a:sym typeface="Arial Rounded"/>
              </a:rPr>
              <a:t>Sposób zakończenia umowy: odnawialne lub nie</a:t>
            </a:r>
          </a:p>
        </p:txBody>
      </p:sp>
      <p:pic>
        <p:nvPicPr>
          <p:cNvPr id="149" name="Google Shape;149;p3"/>
          <p:cNvPicPr preferRelativeResize="0"/>
          <p:nvPr/>
        </p:nvPicPr>
        <p:blipFill rotWithShape="1">
          <a:blip r:embed="rId3">
            <a:alphaModFix/>
          </a:blip>
          <a:srcRect/>
          <a:stretch/>
        </p:blipFill>
        <p:spPr>
          <a:xfrm>
            <a:off x="6639152" y="49998"/>
            <a:ext cx="1731135" cy="865568"/>
          </a:xfrm>
          <a:prstGeom prst="rect">
            <a:avLst/>
          </a:prstGeom>
          <a:noFill/>
          <a:ln>
            <a:noFill/>
          </a:ln>
        </p:spPr>
      </p:pic>
      <p:pic>
        <p:nvPicPr>
          <p:cNvPr id="150" name="Google Shape;150;p3"/>
          <p:cNvPicPr preferRelativeResize="0"/>
          <p:nvPr/>
        </p:nvPicPr>
        <p:blipFill rotWithShape="1">
          <a:blip r:embed="rId4">
            <a:alphaModFix/>
          </a:blip>
          <a:srcRect/>
          <a:stretch/>
        </p:blipFill>
        <p:spPr>
          <a:xfrm>
            <a:off x="286314" y="4609817"/>
            <a:ext cx="1811459" cy="450275"/>
          </a:xfrm>
          <a:prstGeom prst="rect">
            <a:avLst/>
          </a:prstGeom>
          <a:noFill/>
          <a:ln>
            <a:noFill/>
          </a:ln>
        </p:spPr>
      </p:pic>
      <p:sp>
        <p:nvSpPr>
          <p:cNvPr id="151" name="Google Shape;151;p3"/>
          <p:cNvSpPr txBox="1"/>
          <p:nvPr/>
        </p:nvSpPr>
        <p:spPr>
          <a:xfrm>
            <a:off x="2123728" y="4690760"/>
            <a:ext cx="6930323"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pl-PL" sz="900">
                <a:solidFill>
                  <a:schemeClr val="dk1"/>
                </a:solidFill>
                <a:latin typeface="Calibri"/>
                <a:ea typeface="Calibri"/>
                <a:cs typeface="Calibri"/>
                <a:sym typeface="Calibri"/>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sz="900">
              <a:solidFill>
                <a:schemeClr val="dk1"/>
              </a:solidFill>
              <a:latin typeface="Calibri"/>
              <a:ea typeface="Calibri"/>
              <a:cs typeface="Calibri"/>
              <a:sym typeface="Calibri"/>
            </a:endParaRPr>
          </a:p>
        </p:txBody>
      </p:sp>
      <p:sp>
        <p:nvSpPr>
          <p:cNvPr id="153" name="Google Shape;153;p3"/>
          <p:cNvSpPr/>
          <p:nvPr/>
        </p:nvSpPr>
        <p:spPr>
          <a:xfrm>
            <a:off x="1651470" y="1482689"/>
            <a:ext cx="5985732" cy="351000"/>
          </a:xfrm>
          <a:prstGeom prst="roundRect">
            <a:avLst>
              <a:gd name="adj" fmla="val 16667"/>
            </a:avLst>
          </a:prstGeom>
          <a:solidFill>
            <a:srgbClr val="F6B1A2"/>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pl-PL" dirty="0"/>
              <a:t>FORMY OSZCZĘDZANIA I INWESTOWANIA</a:t>
            </a:r>
            <a:endParaRPr dirty="0"/>
          </a:p>
        </p:txBody>
      </p:sp>
      <p:sp>
        <p:nvSpPr>
          <p:cNvPr id="155" name="Google Shape;155;p3"/>
          <p:cNvSpPr/>
          <p:nvPr/>
        </p:nvSpPr>
        <p:spPr>
          <a:xfrm>
            <a:off x="1721214" y="478432"/>
            <a:ext cx="433604" cy="437134"/>
          </a:xfrm>
          <a:custGeom>
            <a:avLst/>
            <a:gdLst/>
            <a:ahLst/>
            <a:cxnLst/>
            <a:rect l="l" t="t" r="r" b="b"/>
            <a:pathLst>
              <a:path w="3208412" h="3234532" extrusionOk="0">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Tree>
    <p:extLst>
      <p:ext uri="{BB962C8B-B14F-4D97-AF65-F5344CB8AC3E}">
        <p14:creationId xmlns:p14="http://schemas.microsoft.com/office/powerpoint/2010/main" val="13894344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3"/>
          <p:cNvSpPr/>
          <p:nvPr/>
        </p:nvSpPr>
        <p:spPr>
          <a:xfrm>
            <a:off x="1692336" y="1263749"/>
            <a:ext cx="5904000" cy="72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7" name="Google Shape;147;p3"/>
          <p:cNvSpPr txBox="1"/>
          <p:nvPr/>
        </p:nvSpPr>
        <p:spPr>
          <a:xfrm>
            <a:off x="1692336" y="2074932"/>
            <a:ext cx="6110447" cy="2354450"/>
          </a:xfrm>
          <a:prstGeom prst="rect">
            <a:avLst/>
          </a:prstGeom>
          <a:noFill/>
          <a:ln>
            <a:noFill/>
          </a:ln>
        </p:spPr>
        <p:txBody>
          <a:bodyPr spcFirstLastPara="1" wrap="square" lIns="91425" tIns="45700" rIns="91425" bIns="45700" anchor="t" anchorCtr="0">
            <a:spAutoFit/>
          </a:bodyPr>
          <a:lstStyle/>
          <a:p>
            <a:pPr marR="0" lvl="0" algn="just" rtl="0">
              <a:lnSpc>
                <a:spcPct val="150000"/>
              </a:lnSpc>
              <a:spcBef>
                <a:spcPts val="0"/>
              </a:spcBef>
              <a:spcAft>
                <a:spcPts val="0"/>
              </a:spcAft>
            </a:pPr>
            <a:r>
              <a:rPr lang="pl-PL" b="1" dirty="0">
                <a:solidFill>
                  <a:srgbClr val="FF0000"/>
                </a:solidFill>
                <a:latin typeface="Arial Rounded"/>
                <a:ea typeface="Arial Rounded"/>
                <a:cs typeface="Arial Rounded"/>
                <a:sym typeface="Arial Rounded"/>
              </a:rPr>
              <a:t>Lokaty: sztuczki i pułapki</a:t>
            </a:r>
          </a:p>
          <a:p>
            <a:pPr marL="342900" marR="0" lvl="0" indent="-342900" algn="just" rtl="0">
              <a:lnSpc>
                <a:spcPct val="150000"/>
              </a:lnSpc>
              <a:spcBef>
                <a:spcPts val="0"/>
              </a:spcBef>
              <a:spcAft>
                <a:spcPts val="0"/>
              </a:spcAft>
              <a:buFont typeface="+mj-lt"/>
              <a:buAutoNum type="arabicPeriod"/>
            </a:pPr>
            <a:r>
              <a:rPr lang="pl-PL" b="1" dirty="0">
                <a:solidFill>
                  <a:schemeClr val="dk1"/>
                </a:solidFill>
                <a:latin typeface="Arial Rounded"/>
                <a:ea typeface="Arial Rounded"/>
                <a:cs typeface="Arial Rounded"/>
                <a:sym typeface="Arial Rounded"/>
              </a:rPr>
              <a:t>Kary za wcześniejsze zerwanie lokaty</a:t>
            </a:r>
          </a:p>
          <a:p>
            <a:pPr marL="342900" marR="0" lvl="0" indent="-342900" algn="just" rtl="0">
              <a:lnSpc>
                <a:spcPct val="150000"/>
              </a:lnSpc>
              <a:spcBef>
                <a:spcPts val="0"/>
              </a:spcBef>
              <a:spcAft>
                <a:spcPts val="0"/>
              </a:spcAft>
              <a:buFont typeface="+mj-lt"/>
              <a:buAutoNum type="arabicPeriod"/>
            </a:pPr>
            <a:r>
              <a:rPr lang="pl-PL" b="1" dirty="0">
                <a:solidFill>
                  <a:schemeClr val="dk1"/>
                </a:solidFill>
                <a:latin typeface="Arial Rounded"/>
                <a:ea typeface="Arial Rounded"/>
                <a:cs typeface="Arial Rounded"/>
                <a:sym typeface="Arial Rounded"/>
              </a:rPr>
              <a:t>Stałe oprocentowanie na długi okres gdy inflacja </a:t>
            </a:r>
          </a:p>
          <a:p>
            <a:pPr marR="0" lvl="0" algn="just" rtl="0">
              <a:lnSpc>
                <a:spcPct val="150000"/>
              </a:lnSpc>
              <a:spcBef>
                <a:spcPts val="0"/>
              </a:spcBef>
              <a:spcAft>
                <a:spcPts val="0"/>
              </a:spcAft>
            </a:pPr>
            <a:r>
              <a:rPr lang="pl-PL" b="1" dirty="0">
                <a:solidFill>
                  <a:schemeClr val="dk1"/>
                </a:solidFill>
                <a:latin typeface="Arial Rounded"/>
                <a:ea typeface="Arial Rounded"/>
                <a:cs typeface="Arial Rounded"/>
                <a:sym typeface="Arial Rounded"/>
              </a:rPr>
              <a:t>spada – i odwrotnie</a:t>
            </a:r>
          </a:p>
          <a:p>
            <a:pPr marL="342900" marR="0" lvl="0" indent="-342900" algn="just" rtl="0">
              <a:lnSpc>
                <a:spcPct val="150000"/>
              </a:lnSpc>
              <a:spcBef>
                <a:spcPts val="0"/>
              </a:spcBef>
              <a:spcAft>
                <a:spcPts val="0"/>
              </a:spcAft>
              <a:buFont typeface="+mj-lt"/>
              <a:buAutoNum type="arabicPeriod"/>
            </a:pPr>
            <a:r>
              <a:rPr lang="pl-PL" b="1" dirty="0">
                <a:solidFill>
                  <a:schemeClr val="dk1"/>
                </a:solidFill>
                <a:latin typeface="Arial Rounded"/>
                <a:ea typeface="Arial Rounded"/>
                <a:cs typeface="Arial Rounded"/>
                <a:sym typeface="Arial Rounded"/>
              </a:rPr>
              <a:t>Oprocentowanie brutto w skali roku</a:t>
            </a:r>
          </a:p>
          <a:p>
            <a:pPr marL="342900" marR="0" lvl="0" indent="-342900" algn="just" rtl="0">
              <a:lnSpc>
                <a:spcPct val="150000"/>
              </a:lnSpc>
              <a:spcBef>
                <a:spcPts val="0"/>
              </a:spcBef>
              <a:spcAft>
                <a:spcPts val="0"/>
              </a:spcAft>
              <a:buFont typeface="+mj-lt"/>
              <a:buAutoNum type="arabicPeriod"/>
            </a:pPr>
            <a:r>
              <a:rPr lang="pl-PL" b="1" dirty="0">
                <a:solidFill>
                  <a:schemeClr val="dk1"/>
                </a:solidFill>
                <a:latin typeface="Arial Rounded"/>
                <a:ea typeface="Arial Rounded"/>
                <a:cs typeface="Arial Rounded"/>
                <a:sym typeface="Arial Rounded"/>
              </a:rPr>
              <a:t>Lokaty powiązane z funduszami inwestycyjnymi</a:t>
            </a:r>
          </a:p>
          <a:p>
            <a:pPr marL="342900" marR="0" lvl="0" indent="-342900" algn="just" rtl="0">
              <a:lnSpc>
                <a:spcPct val="150000"/>
              </a:lnSpc>
              <a:spcBef>
                <a:spcPts val="0"/>
              </a:spcBef>
              <a:spcAft>
                <a:spcPts val="0"/>
              </a:spcAft>
              <a:buFont typeface="+mj-lt"/>
              <a:buAutoNum type="arabicPeriod"/>
            </a:pPr>
            <a:r>
              <a:rPr lang="pl-PL" b="1" dirty="0">
                <a:solidFill>
                  <a:schemeClr val="dk1"/>
                </a:solidFill>
                <a:latin typeface="Arial Rounded"/>
                <a:ea typeface="Arial Rounded"/>
                <a:cs typeface="Arial Rounded"/>
                <a:sym typeface="Arial Rounded"/>
              </a:rPr>
              <a:t>Lokaty progresywne</a:t>
            </a:r>
          </a:p>
        </p:txBody>
      </p:sp>
      <p:pic>
        <p:nvPicPr>
          <p:cNvPr id="149" name="Google Shape;149;p3"/>
          <p:cNvPicPr preferRelativeResize="0"/>
          <p:nvPr/>
        </p:nvPicPr>
        <p:blipFill rotWithShape="1">
          <a:blip r:embed="rId3">
            <a:alphaModFix/>
          </a:blip>
          <a:srcRect/>
          <a:stretch/>
        </p:blipFill>
        <p:spPr>
          <a:xfrm>
            <a:off x="6639152" y="49998"/>
            <a:ext cx="1731135" cy="865568"/>
          </a:xfrm>
          <a:prstGeom prst="rect">
            <a:avLst/>
          </a:prstGeom>
          <a:noFill/>
          <a:ln>
            <a:noFill/>
          </a:ln>
        </p:spPr>
      </p:pic>
      <p:pic>
        <p:nvPicPr>
          <p:cNvPr id="150" name="Google Shape;150;p3"/>
          <p:cNvPicPr preferRelativeResize="0"/>
          <p:nvPr/>
        </p:nvPicPr>
        <p:blipFill rotWithShape="1">
          <a:blip r:embed="rId4">
            <a:alphaModFix/>
          </a:blip>
          <a:srcRect/>
          <a:stretch/>
        </p:blipFill>
        <p:spPr>
          <a:xfrm>
            <a:off x="286314" y="4609817"/>
            <a:ext cx="1811459" cy="450275"/>
          </a:xfrm>
          <a:prstGeom prst="rect">
            <a:avLst/>
          </a:prstGeom>
          <a:noFill/>
          <a:ln>
            <a:noFill/>
          </a:ln>
        </p:spPr>
      </p:pic>
      <p:sp>
        <p:nvSpPr>
          <p:cNvPr id="151" name="Google Shape;151;p3"/>
          <p:cNvSpPr txBox="1"/>
          <p:nvPr/>
        </p:nvSpPr>
        <p:spPr>
          <a:xfrm>
            <a:off x="2123728" y="4690760"/>
            <a:ext cx="6930323"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pl-PL" sz="900">
                <a:solidFill>
                  <a:schemeClr val="dk1"/>
                </a:solidFill>
                <a:latin typeface="Calibri"/>
                <a:ea typeface="Calibri"/>
                <a:cs typeface="Calibri"/>
                <a:sym typeface="Calibri"/>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sz="900">
              <a:solidFill>
                <a:schemeClr val="dk1"/>
              </a:solidFill>
              <a:latin typeface="Calibri"/>
              <a:ea typeface="Calibri"/>
              <a:cs typeface="Calibri"/>
              <a:sym typeface="Calibri"/>
            </a:endParaRPr>
          </a:p>
        </p:txBody>
      </p:sp>
      <p:sp>
        <p:nvSpPr>
          <p:cNvPr id="153" name="Google Shape;153;p3"/>
          <p:cNvSpPr/>
          <p:nvPr/>
        </p:nvSpPr>
        <p:spPr>
          <a:xfrm>
            <a:off x="1651470" y="1482689"/>
            <a:ext cx="5985732" cy="351000"/>
          </a:xfrm>
          <a:prstGeom prst="roundRect">
            <a:avLst>
              <a:gd name="adj" fmla="val 16667"/>
            </a:avLst>
          </a:prstGeom>
          <a:solidFill>
            <a:srgbClr val="F6B1A2"/>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pl-PL" dirty="0"/>
              <a:t>FORMY OSZCZĘDZANIA I INWESTOWANIA</a:t>
            </a:r>
            <a:endParaRPr dirty="0"/>
          </a:p>
        </p:txBody>
      </p:sp>
      <p:sp>
        <p:nvSpPr>
          <p:cNvPr id="155" name="Google Shape;155;p3"/>
          <p:cNvSpPr/>
          <p:nvPr/>
        </p:nvSpPr>
        <p:spPr>
          <a:xfrm>
            <a:off x="1721214" y="478432"/>
            <a:ext cx="433604" cy="437134"/>
          </a:xfrm>
          <a:custGeom>
            <a:avLst/>
            <a:gdLst/>
            <a:ahLst/>
            <a:cxnLst/>
            <a:rect l="l" t="t" r="r" b="b"/>
            <a:pathLst>
              <a:path w="3208412" h="3234532" extrusionOk="0">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Tree>
    <p:extLst>
      <p:ext uri="{BB962C8B-B14F-4D97-AF65-F5344CB8AC3E}">
        <p14:creationId xmlns:p14="http://schemas.microsoft.com/office/powerpoint/2010/main" val="12106806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3"/>
          <p:cNvSpPr/>
          <p:nvPr/>
        </p:nvSpPr>
        <p:spPr>
          <a:xfrm>
            <a:off x="1692336" y="1263749"/>
            <a:ext cx="5904000" cy="72000"/>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47" name="Google Shape;147;p3"/>
          <p:cNvSpPr txBox="1"/>
          <p:nvPr/>
        </p:nvSpPr>
        <p:spPr>
          <a:xfrm>
            <a:off x="1692336" y="2074932"/>
            <a:ext cx="6110447" cy="2031285"/>
          </a:xfrm>
          <a:prstGeom prst="rect">
            <a:avLst/>
          </a:prstGeom>
          <a:noFill/>
          <a:ln>
            <a:noFill/>
          </a:ln>
        </p:spPr>
        <p:txBody>
          <a:bodyPr spcFirstLastPara="1" wrap="square" lIns="91425" tIns="45700" rIns="91425" bIns="45700" anchor="t" anchorCtr="0">
            <a:spAutoFit/>
          </a:bodyPr>
          <a:lstStyle/>
          <a:p>
            <a:pPr marR="0" lvl="0" algn="just" rtl="0">
              <a:lnSpc>
                <a:spcPct val="150000"/>
              </a:lnSpc>
              <a:spcBef>
                <a:spcPts val="0"/>
              </a:spcBef>
              <a:spcAft>
                <a:spcPts val="0"/>
              </a:spcAft>
            </a:pPr>
            <a:r>
              <a:rPr lang="pl-PL" b="1" dirty="0">
                <a:solidFill>
                  <a:srgbClr val="FF0000"/>
                </a:solidFill>
                <a:latin typeface="Arial Rounded"/>
                <a:ea typeface="Arial Rounded"/>
                <a:cs typeface="Arial Rounded"/>
                <a:sym typeface="Arial Rounded"/>
              </a:rPr>
              <a:t>Lokata w formie ubezpieczenia na życie i dożycie – </a:t>
            </a:r>
            <a:r>
              <a:rPr lang="pl-PL" b="1" dirty="0" err="1">
                <a:solidFill>
                  <a:srgbClr val="FF0000"/>
                </a:solidFill>
                <a:latin typeface="Arial Rounded"/>
                <a:ea typeface="Arial Rounded"/>
                <a:cs typeface="Arial Rounded"/>
                <a:sym typeface="Arial Rounded"/>
              </a:rPr>
              <a:t>Polisolokaty</a:t>
            </a:r>
            <a:endParaRPr lang="pl-PL" b="1" dirty="0">
              <a:solidFill>
                <a:srgbClr val="FF0000"/>
              </a:solidFill>
              <a:latin typeface="Arial Rounded"/>
              <a:ea typeface="Arial Rounded"/>
              <a:cs typeface="Arial Rounded"/>
              <a:sym typeface="Arial Rounded"/>
            </a:endParaRPr>
          </a:p>
          <a:p>
            <a:pPr marR="0" lvl="0" algn="just" rtl="0">
              <a:lnSpc>
                <a:spcPct val="150000"/>
              </a:lnSpc>
              <a:spcBef>
                <a:spcPts val="0"/>
              </a:spcBef>
              <a:spcAft>
                <a:spcPts val="0"/>
              </a:spcAft>
            </a:pPr>
            <a:r>
              <a:rPr lang="pl-PL" b="1" dirty="0">
                <a:solidFill>
                  <a:schemeClr val="dk1"/>
                </a:solidFill>
                <a:latin typeface="Arial Rounded"/>
                <a:ea typeface="Arial Rounded"/>
                <a:cs typeface="Arial Rounded"/>
                <a:sym typeface="Arial Rounded"/>
              </a:rPr>
              <a:t>Czym się różni od lokaty (dane- Polska) ?</a:t>
            </a:r>
          </a:p>
          <a:p>
            <a:pPr marL="342900" marR="0" lvl="0" indent="-342900" algn="just" rtl="0">
              <a:lnSpc>
                <a:spcPct val="200000"/>
              </a:lnSpc>
              <a:spcBef>
                <a:spcPts val="0"/>
              </a:spcBef>
              <a:spcAft>
                <a:spcPts val="0"/>
              </a:spcAft>
              <a:buFont typeface="+mj-lt"/>
              <a:buAutoNum type="arabicPeriod"/>
            </a:pPr>
            <a:r>
              <a:rPr lang="pl-PL" b="1" dirty="0">
                <a:solidFill>
                  <a:schemeClr val="dk1"/>
                </a:solidFill>
                <a:latin typeface="Arial Rounded"/>
                <a:ea typeface="Arial Rounded"/>
                <a:cs typeface="Arial Rounded"/>
                <a:sym typeface="Arial Rounded"/>
              </a:rPr>
              <a:t>Nie płacimy podatku od dochodów kapitałowych </a:t>
            </a:r>
          </a:p>
          <a:p>
            <a:pPr marL="342900" marR="0" lvl="0" indent="-342900" algn="just" rtl="0">
              <a:lnSpc>
                <a:spcPct val="200000"/>
              </a:lnSpc>
              <a:spcBef>
                <a:spcPts val="0"/>
              </a:spcBef>
              <a:spcAft>
                <a:spcPts val="0"/>
              </a:spcAft>
              <a:buFont typeface="+mj-lt"/>
              <a:buAutoNum type="arabicPeriod"/>
            </a:pPr>
            <a:r>
              <a:rPr lang="pl-PL" b="1" dirty="0">
                <a:solidFill>
                  <a:schemeClr val="dk1"/>
                </a:solidFill>
                <a:latin typeface="Arial Rounded"/>
                <a:ea typeface="Arial Rounded"/>
                <a:cs typeface="Arial Rounded"/>
                <a:sym typeface="Arial Rounded"/>
              </a:rPr>
              <a:t>Nie jest chroniona przez Bankowy Fundusz Gwarancyjny, jest chroniona przez Ubezpieczeniowy Fundusz Gwarancyjny</a:t>
            </a:r>
          </a:p>
        </p:txBody>
      </p:sp>
      <p:pic>
        <p:nvPicPr>
          <p:cNvPr id="149" name="Google Shape;149;p3"/>
          <p:cNvPicPr preferRelativeResize="0"/>
          <p:nvPr/>
        </p:nvPicPr>
        <p:blipFill rotWithShape="1">
          <a:blip r:embed="rId3">
            <a:alphaModFix/>
          </a:blip>
          <a:srcRect/>
          <a:stretch/>
        </p:blipFill>
        <p:spPr>
          <a:xfrm>
            <a:off x="6639152" y="49998"/>
            <a:ext cx="1731135" cy="865568"/>
          </a:xfrm>
          <a:prstGeom prst="rect">
            <a:avLst/>
          </a:prstGeom>
          <a:noFill/>
          <a:ln>
            <a:noFill/>
          </a:ln>
        </p:spPr>
      </p:pic>
      <p:pic>
        <p:nvPicPr>
          <p:cNvPr id="150" name="Google Shape;150;p3"/>
          <p:cNvPicPr preferRelativeResize="0"/>
          <p:nvPr/>
        </p:nvPicPr>
        <p:blipFill rotWithShape="1">
          <a:blip r:embed="rId4">
            <a:alphaModFix/>
          </a:blip>
          <a:srcRect/>
          <a:stretch/>
        </p:blipFill>
        <p:spPr>
          <a:xfrm>
            <a:off x="286314" y="4609817"/>
            <a:ext cx="1811459" cy="450275"/>
          </a:xfrm>
          <a:prstGeom prst="rect">
            <a:avLst/>
          </a:prstGeom>
          <a:noFill/>
          <a:ln>
            <a:noFill/>
          </a:ln>
        </p:spPr>
      </p:pic>
      <p:sp>
        <p:nvSpPr>
          <p:cNvPr id="151" name="Google Shape;151;p3"/>
          <p:cNvSpPr txBox="1"/>
          <p:nvPr/>
        </p:nvSpPr>
        <p:spPr>
          <a:xfrm>
            <a:off x="2123728" y="4690760"/>
            <a:ext cx="6930323"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pl-PL" sz="900">
                <a:solidFill>
                  <a:schemeClr val="dk1"/>
                </a:solidFill>
                <a:latin typeface="Calibri"/>
                <a:ea typeface="Calibri"/>
                <a:cs typeface="Calibri"/>
                <a:sym typeface="Calibri"/>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endParaRPr sz="900">
              <a:solidFill>
                <a:schemeClr val="dk1"/>
              </a:solidFill>
              <a:latin typeface="Calibri"/>
              <a:ea typeface="Calibri"/>
              <a:cs typeface="Calibri"/>
              <a:sym typeface="Calibri"/>
            </a:endParaRPr>
          </a:p>
        </p:txBody>
      </p:sp>
      <p:sp>
        <p:nvSpPr>
          <p:cNvPr id="153" name="Google Shape;153;p3"/>
          <p:cNvSpPr/>
          <p:nvPr/>
        </p:nvSpPr>
        <p:spPr>
          <a:xfrm>
            <a:off x="1651470" y="1482689"/>
            <a:ext cx="5985732" cy="351000"/>
          </a:xfrm>
          <a:prstGeom prst="roundRect">
            <a:avLst>
              <a:gd name="adj" fmla="val 16667"/>
            </a:avLst>
          </a:prstGeom>
          <a:solidFill>
            <a:srgbClr val="F6B1A2"/>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pl-PL" dirty="0"/>
              <a:t>FORMY OSZCZĘDZANIA I INWESTOWANIA</a:t>
            </a:r>
            <a:endParaRPr dirty="0"/>
          </a:p>
        </p:txBody>
      </p:sp>
      <p:sp>
        <p:nvSpPr>
          <p:cNvPr id="155" name="Google Shape;155;p3"/>
          <p:cNvSpPr/>
          <p:nvPr/>
        </p:nvSpPr>
        <p:spPr>
          <a:xfrm>
            <a:off x="1721214" y="478432"/>
            <a:ext cx="433604" cy="437134"/>
          </a:xfrm>
          <a:custGeom>
            <a:avLst/>
            <a:gdLst/>
            <a:ahLst/>
            <a:cxnLst/>
            <a:rect l="l" t="t" r="r" b="b"/>
            <a:pathLst>
              <a:path w="3208412" h="3234532" extrusionOk="0">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a:ea typeface="Arial"/>
              <a:cs typeface="Arial"/>
              <a:sym typeface="Arial"/>
            </a:endParaRPr>
          </a:p>
        </p:txBody>
      </p:sp>
    </p:spTree>
    <p:extLst>
      <p:ext uri="{BB962C8B-B14F-4D97-AF65-F5344CB8AC3E}">
        <p14:creationId xmlns:p14="http://schemas.microsoft.com/office/powerpoint/2010/main" val="3233727056"/>
      </p:ext>
    </p:extLst>
  </p:cSld>
  <p:clrMapOvr>
    <a:masterClrMapping/>
  </p:clrMapOvr>
</p:sld>
</file>

<file path=ppt/theme/theme1.xml><?xml version="1.0" encoding="utf-8"?>
<a:theme xmlns:a="http://schemas.openxmlformats.org/drawingml/2006/main" name="Cover and End Slide Master">
  <a:themeElements>
    <a:clrScheme name="ALLPPT-COLOR-A23">
      <a:dk1>
        <a:srgbClr val="000000"/>
      </a:dk1>
      <a:lt1>
        <a:srgbClr val="FFFFFF"/>
      </a:lt1>
      <a:dk2>
        <a:srgbClr val="1F497D"/>
      </a:dk2>
      <a:lt2>
        <a:srgbClr val="EEECE1"/>
      </a:lt2>
      <a:accent1>
        <a:srgbClr val="F8B2A3"/>
      </a:accent1>
      <a:accent2>
        <a:srgbClr val="A4B4EA"/>
      </a:accent2>
      <a:accent3>
        <a:srgbClr val="98DFBB"/>
      </a:accent3>
      <a:accent4>
        <a:srgbClr val="9AD3E9"/>
      </a:accent4>
      <a:accent5>
        <a:srgbClr val="576868"/>
      </a:accent5>
      <a:accent6>
        <a:srgbClr val="CBCBCB"/>
      </a:accent6>
      <a:hlink>
        <a:srgbClr val="3F3F3F"/>
      </a:hlink>
      <a:folHlink>
        <a:srgbClr val="3F3F3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ontents Slide Master">
  <a:themeElements>
    <a:clrScheme name="ALLPPT-COLOR-A23">
      <a:dk1>
        <a:srgbClr val="000000"/>
      </a:dk1>
      <a:lt1>
        <a:srgbClr val="FFFFFF"/>
      </a:lt1>
      <a:dk2>
        <a:srgbClr val="1F497D"/>
      </a:dk2>
      <a:lt2>
        <a:srgbClr val="EEECE1"/>
      </a:lt2>
      <a:accent1>
        <a:srgbClr val="F8B2A3"/>
      </a:accent1>
      <a:accent2>
        <a:srgbClr val="A4B4EA"/>
      </a:accent2>
      <a:accent3>
        <a:srgbClr val="9AD3E9"/>
      </a:accent3>
      <a:accent4>
        <a:srgbClr val="98DFBB"/>
      </a:accent4>
      <a:accent5>
        <a:srgbClr val="CBCBCB"/>
      </a:accent5>
      <a:accent6>
        <a:srgbClr val="576868"/>
      </a:accent6>
      <a:hlink>
        <a:srgbClr val="3F3F3F"/>
      </a:hlink>
      <a:folHlink>
        <a:srgbClr val="3F3F3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Section Break Slide Master">
  <a:themeElements>
    <a:clrScheme name="ALLPPT-COLOR-A23">
      <a:dk1>
        <a:srgbClr val="000000"/>
      </a:dk1>
      <a:lt1>
        <a:srgbClr val="FFFFFF"/>
      </a:lt1>
      <a:dk2>
        <a:srgbClr val="1F497D"/>
      </a:dk2>
      <a:lt2>
        <a:srgbClr val="EEECE1"/>
      </a:lt2>
      <a:accent1>
        <a:srgbClr val="F8B2A3"/>
      </a:accent1>
      <a:accent2>
        <a:srgbClr val="A4B4EA"/>
      </a:accent2>
      <a:accent3>
        <a:srgbClr val="9AD3E9"/>
      </a:accent3>
      <a:accent4>
        <a:srgbClr val="98DFBB"/>
      </a:accent4>
      <a:accent5>
        <a:srgbClr val="CBCBCB"/>
      </a:accent5>
      <a:accent6>
        <a:srgbClr val="576868"/>
      </a:accent6>
      <a:hlink>
        <a:srgbClr val="3F3F3F"/>
      </a:hlink>
      <a:folHlink>
        <a:srgbClr val="3F3F3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106</TotalTime>
  <Words>3251</Words>
  <Application>Microsoft Office PowerPoint</Application>
  <PresentationFormat>Presentación en pantalla (16:9)</PresentationFormat>
  <Paragraphs>222</Paragraphs>
  <Slides>33</Slides>
  <Notes>33</Notes>
  <HiddenSlides>0</HiddenSlides>
  <MMClips>0</MMClips>
  <ScaleCrop>false</ScaleCrop>
  <HeadingPairs>
    <vt:vector size="6" baseType="variant">
      <vt:variant>
        <vt:lpstr>Fuentes usadas</vt:lpstr>
      </vt:variant>
      <vt:variant>
        <vt:i4>5</vt:i4>
      </vt:variant>
      <vt:variant>
        <vt:lpstr>Tema</vt:lpstr>
      </vt:variant>
      <vt:variant>
        <vt:i4>3</vt:i4>
      </vt:variant>
      <vt:variant>
        <vt:lpstr>Títulos de diapositiva</vt:lpstr>
      </vt:variant>
      <vt:variant>
        <vt:i4>33</vt:i4>
      </vt:variant>
    </vt:vector>
  </HeadingPairs>
  <TitlesOfParts>
    <vt:vector size="41" baseType="lpstr">
      <vt:lpstr>Malgun Gothic</vt:lpstr>
      <vt:lpstr>Arial</vt:lpstr>
      <vt:lpstr>Arial Rounded</vt:lpstr>
      <vt:lpstr>Calibri</vt:lpstr>
      <vt:lpstr>Calibri Light</vt:lpstr>
      <vt:lpstr>Cover and End Slide Master</vt:lpstr>
      <vt:lpstr>Contents Slide Master</vt:lpstr>
      <vt:lpstr>Section Break Slide Master</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GoogleSlidesPPT.com;Allppt.com</dc:creator>
  <cp:lastModifiedBy>dani gm</cp:lastModifiedBy>
  <cp:revision>3</cp:revision>
  <dcterms:created xsi:type="dcterms:W3CDTF">2016-12-05T23:26:54Z</dcterms:created>
  <dcterms:modified xsi:type="dcterms:W3CDTF">2024-02-22T16:24:59Z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0x0101005F92C033E72A5440945E1AFF3FF03412</vt:lpwstr>
  </property>
</Properties>
</file>